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3"/>
  </p:notesMasterIdLst>
  <p:sldIdLst>
    <p:sldId id="276" r:id="rId2"/>
    <p:sldId id="259" r:id="rId3"/>
    <p:sldId id="779" r:id="rId4"/>
    <p:sldId id="796" r:id="rId5"/>
    <p:sldId id="769" r:id="rId6"/>
    <p:sldId id="770" r:id="rId7"/>
    <p:sldId id="787" r:id="rId8"/>
    <p:sldId id="788" r:id="rId9"/>
    <p:sldId id="774" r:id="rId10"/>
    <p:sldId id="789" r:id="rId11"/>
    <p:sldId id="790" r:id="rId12"/>
    <p:sldId id="775" r:id="rId13"/>
    <p:sldId id="600" r:id="rId14"/>
    <p:sldId id="601" r:id="rId15"/>
    <p:sldId id="602" r:id="rId16"/>
    <p:sldId id="603" r:id="rId17"/>
    <p:sldId id="604" r:id="rId18"/>
    <p:sldId id="605" r:id="rId19"/>
    <p:sldId id="606" r:id="rId20"/>
    <p:sldId id="607" r:id="rId21"/>
    <p:sldId id="599" r:id="rId22"/>
    <p:sldId id="715" r:id="rId23"/>
    <p:sldId id="714" r:id="rId24"/>
    <p:sldId id="675" r:id="rId25"/>
    <p:sldId id="676" r:id="rId26"/>
    <p:sldId id="677" r:id="rId27"/>
    <p:sldId id="678" r:id="rId28"/>
    <p:sldId id="679" r:id="rId29"/>
    <p:sldId id="680" r:id="rId30"/>
    <p:sldId id="681" r:id="rId31"/>
    <p:sldId id="260" r:id="rId32"/>
    <p:sldId id="700" r:id="rId33"/>
    <p:sldId id="782" r:id="rId34"/>
    <p:sldId id="783" r:id="rId35"/>
    <p:sldId id="784" r:id="rId36"/>
    <p:sldId id="785" r:id="rId37"/>
    <p:sldId id="786" r:id="rId38"/>
    <p:sldId id="701" r:id="rId39"/>
    <p:sldId id="702" r:id="rId40"/>
    <p:sldId id="703" r:id="rId41"/>
    <p:sldId id="704" r:id="rId42"/>
    <p:sldId id="705" r:id="rId43"/>
    <p:sldId id="711" r:id="rId44"/>
    <p:sldId id="712" r:id="rId45"/>
    <p:sldId id="713" r:id="rId46"/>
    <p:sldId id="261" r:id="rId47"/>
    <p:sldId id="791" r:id="rId48"/>
    <p:sldId id="792" r:id="rId49"/>
    <p:sldId id="793" r:id="rId50"/>
    <p:sldId id="262" r:id="rId51"/>
    <p:sldId id="544" r:id="rId52"/>
    <p:sldId id="546" r:id="rId53"/>
    <p:sldId id="553" r:id="rId54"/>
    <p:sldId id="554" r:id="rId55"/>
    <p:sldId id="555" r:id="rId56"/>
    <p:sldId id="556" r:id="rId57"/>
    <p:sldId id="557" r:id="rId58"/>
    <p:sldId id="558" r:id="rId59"/>
    <p:sldId id="559" r:id="rId60"/>
    <p:sldId id="560" r:id="rId61"/>
    <p:sldId id="561" r:id="rId62"/>
    <p:sldId id="562" r:id="rId63"/>
    <p:sldId id="563" r:id="rId64"/>
    <p:sldId id="564" r:id="rId65"/>
    <p:sldId id="565" r:id="rId66"/>
    <p:sldId id="263" r:id="rId67"/>
    <p:sldId id="566" r:id="rId68"/>
    <p:sldId id="794" r:id="rId69"/>
    <p:sldId id="291" r:id="rId70"/>
    <p:sldId id="292" r:id="rId71"/>
    <p:sldId id="293" r:id="rId72"/>
    <p:sldId id="294" r:id="rId73"/>
    <p:sldId id="295" r:id="rId74"/>
    <p:sldId id="296" r:id="rId75"/>
    <p:sldId id="473" r:id="rId76"/>
    <p:sldId id="797" r:id="rId77"/>
    <p:sldId id="798" r:id="rId78"/>
    <p:sldId id="795" r:id="rId79"/>
    <p:sldId id="799" r:id="rId80"/>
    <p:sldId id="800" r:id="rId81"/>
    <p:sldId id="801" r:id="rId8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7C01B0B-1477-4730-9112-46D3F8DA7E87}">
          <p14:sldIdLst>
            <p14:sldId id="276"/>
          </p14:sldIdLst>
        </p14:section>
        <p14:section name="相關商用軟體間的資料轉換擷取與整合應用" id="{C397B9C3-7FB4-4F9C-B284-866E1940BAFA}">
          <p14:sldIdLst>
            <p14:sldId id="259"/>
            <p14:sldId id="779"/>
            <p14:sldId id="796"/>
            <p14:sldId id="769"/>
            <p14:sldId id="770"/>
            <p14:sldId id="787"/>
            <p14:sldId id="788"/>
            <p14:sldId id="774"/>
            <p14:sldId id="789"/>
            <p14:sldId id="790"/>
            <p14:sldId id="775"/>
            <p14:sldId id="600"/>
            <p14:sldId id="601"/>
          </p14:sldIdLst>
        </p14:section>
        <p14:section name="Excel與Web資料的連結" id="{CD1D93FE-724A-4C8F-98A5-B15E08F3F0E7}">
          <p14:sldIdLst>
            <p14:sldId id="602"/>
            <p14:sldId id="603"/>
            <p14:sldId id="604"/>
            <p14:sldId id="605"/>
            <p14:sldId id="606"/>
            <p14:sldId id="607"/>
            <p14:sldId id="599"/>
          </p14:sldIdLst>
        </p14:section>
        <p14:section name="辦公室的協同作業" id="{88F15779-01B4-4D29-BFD5-175D20229F7A}">
          <p14:sldIdLst>
            <p14:sldId id="715"/>
            <p14:sldId id="714"/>
            <p14:sldId id="675"/>
            <p14:sldId id="676"/>
            <p14:sldId id="677"/>
            <p14:sldId id="678"/>
            <p14:sldId id="679"/>
            <p14:sldId id="680"/>
            <p14:sldId id="681"/>
            <p14:sldId id="260"/>
            <p14:sldId id="700"/>
            <p14:sldId id="782"/>
            <p14:sldId id="783"/>
            <p14:sldId id="784"/>
            <p14:sldId id="785"/>
            <p14:sldId id="786"/>
            <p14:sldId id="701"/>
            <p14:sldId id="702"/>
            <p14:sldId id="703"/>
            <p14:sldId id="704"/>
            <p14:sldId id="705"/>
            <p14:sldId id="711"/>
            <p14:sldId id="712"/>
            <p14:sldId id="713"/>
            <p14:sldId id="261"/>
            <p14:sldId id="791"/>
            <p14:sldId id="792"/>
            <p14:sldId id="793"/>
          </p14:sldIdLst>
        </p14:section>
        <p14:section name="數據的模擬分析" id="{C159A7C3-BCC1-4275-B56E-3A1C3122259E}">
          <p14:sldIdLst>
            <p14:sldId id="262"/>
            <p14:sldId id="544"/>
            <p14:sldId id="546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263"/>
            <p14:sldId id="566"/>
          </p14:sldIdLst>
        </p14:section>
        <p14:section name="運算列表" id="{64536092-F4F3-45E6-A17D-FC75CBA1908A}">
          <p14:sldIdLst>
            <p14:sldId id="794"/>
            <p14:sldId id="291"/>
            <p14:sldId id="292"/>
            <p14:sldId id="293"/>
            <p14:sldId id="294"/>
            <p14:sldId id="295"/>
            <p14:sldId id="296"/>
            <p14:sldId id="473"/>
            <p14:sldId id="797"/>
            <p14:sldId id="798"/>
            <p14:sldId id="795"/>
            <p14:sldId id="799"/>
            <p14:sldId id="800"/>
            <p14:sldId id="8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孟緯" initials="a" lastIdx="1" clrIdx="0"/>
  <p:cmAuthor id="2" name="孟緯 蘇" initials="孟緯" lastIdx="1" clrIdx="1">
    <p:extLst>
      <p:ext uri="{19B8F6BF-5375-455C-9EA6-DF929625EA0E}">
        <p15:presenceInfo xmlns:p15="http://schemas.microsoft.com/office/powerpoint/2012/main" userId="fd955c4d3da29d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 autoAdjust="0"/>
    <p:restoredTop sz="94238" autoAdjust="0"/>
  </p:normalViewPr>
  <p:slideViewPr>
    <p:cSldViewPr snapToGrid="0">
      <p:cViewPr varScale="1">
        <p:scale>
          <a:sx n="92" d="100"/>
          <a:sy n="92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Samples/&#21512;&#20341;&#21015;&#21360;/2.&#25104;&#32318;&#36890;&#30693;&#21934;-&#20027;&#25991;&#20214;.doc" TargetMode="External"/><Relationship Id="rId2" Type="http://schemas.openxmlformats.org/officeDocument/2006/relationships/hyperlink" Target="Samples/&#21512;&#20341;&#21015;&#21360;/2.&#23416;&#29983;&#25104;&#32318;.xls" TargetMode="External"/><Relationship Id="rId1" Type="http://schemas.openxmlformats.org/officeDocument/2006/relationships/hyperlink" Target="Samples/&#21512;&#20341;&#21015;&#21360;/&#21512;&#20341;&#21015;&#21360;.PPT" TargetMode="External"/><Relationship Id="rId6" Type="http://schemas.openxmlformats.org/officeDocument/2006/relationships/hyperlink" Target="Samples/&#27166;&#32016;&#20998;&#26512;&#34920;-&#22806;&#37096;&#36039;&#26009;.xls" TargetMode="External"/><Relationship Id="rId5" Type="http://schemas.openxmlformats.org/officeDocument/2006/relationships/hyperlink" Target="Samples/&#21512;&#20341;&#21015;&#21360;/1.&#36992;&#35531;&#20989;-&#20027;&#25991;&#20214;.DOC" TargetMode="External"/><Relationship Id="rId4" Type="http://schemas.openxmlformats.org/officeDocument/2006/relationships/hyperlink" Target="Samples/&#37559;&#21806;&#31684;&#20363;5-3.mdb" TargetMode="Externa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Samples/&#21462;&#24471;&#22806;&#37096;&#36039;&#26009;.xls" TargetMode="External"/><Relationship Id="rId1" Type="http://schemas.openxmlformats.org/officeDocument/2006/relationships/hyperlink" Target="Samples/&#28377;&#20837;Excel&#36039;&#26009;.doc" TargetMode="Externa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Samples/&#21512;&#20341;&#21015;&#21360;/2.&#25104;&#32318;&#36890;&#30693;&#21934;-&#20027;&#25991;&#20214;.doc" TargetMode="External"/><Relationship Id="rId2" Type="http://schemas.openxmlformats.org/officeDocument/2006/relationships/hyperlink" Target="Samples/&#21512;&#20341;&#21015;&#21360;/2.&#23416;&#29983;&#25104;&#32318;.xls" TargetMode="External"/><Relationship Id="rId1" Type="http://schemas.openxmlformats.org/officeDocument/2006/relationships/hyperlink" Target="Samples/&#21512;&#20341;&#21015;&#21360;/&#21512;&#20341;&#21015;&#21360;.PPT" TargetMode="External"/><Relationship Id="rId6" Type="http://schemas.openxmlformats.org/officeDocument/2006/relationships/hyperlink" Target="Samples/&#27166;&#32016;&#20998;&#26512;&#34920;-&#22806;&#37096;&#36039;&#26009;.xls" TargetMode="External"/><Relationship Id="rId5" Type="http://schemas.openxmlformats.org/officeDocument/2006/relationships/hyperlink" Target="Samples/&#21512;&#20341;&#21015;&#21360;/1.&#36992;&#35531;&#20989;-&#20027;&#25991;&#20214;.DOC" TargetMode="External"/><Relationship Id="rId4" Type="http://schemas.openxmlformats.org/officeDocument/2006/relationships/hyperlink" Target="Samples/&#37559;&#21806;&#31684;&#20363;5-3.mdb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Samples/&#21462;&#24471;&#22806;&#37096;&#36039;&#26009;.xls" TargetMode="External"/><Relationship Id="rId1" Type="http://schemas.openxmlformats.org/officeDocument/2006/relationships/hyperlink" Target="Samples/&#28377;&#20837;Excel&#36039;&#26009;.doc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1F9335-C6E4-4656-9F05-EB69ECFDD6C0}" type="doc">
      <dgm:prSet loTypeId="urn:microsoft.com/office/officeart/2008/layout/VerticalAccent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E9185793-D707-4D11-83ED-294C95F19DF4}">
      <dgm:prSet/>
      <dgm:spPr/>
      <dgm:t>
        <a:bodyPr/>
        <a:lstStyle/>
        <a:p>
          <a:pPr rtl="0"/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1" action="ppaction://hlinkpres?slideindex=1&amp;slidetitle="/>
            </a:rPr>
            <a:t>使用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1" action="ppaction://hlinkpres?slideindex=1&amp;slidetitle="/>
            </a:rPr>
            <a:t>Word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1" action="ppaction://hlinkpres?slideindex=1&amp;slidetitle="/>
            </a:rPr>
            <a:t>合併列印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D9EDD-9F9B-4BB7-9A03-29337BC8380F}" type="parTrans" cxnId="{61357CAC-5285-415C-9C18-8D233111E078}">
      <dgm:prSet/>
      <dgm:spPr/>
      <dgm:t>
        <a:bodyPr/>
        <a:lstStyle/>
        <a:p>
          <a:endParaRPr lang="zh-TW" altLang="en-US"/>
        </a:p>
      </dgm:t>
    </dgm:pt>
    <dgm:pt modelId="{19CBBEB9-C18D-45D5-A5C6-18DB28D19D31}" type="sibTrans" cxnId="{61357CAC-5285-415C-9C18-8D233111E078}">
      <dgm:prSet/>
      <dgm:spPr/>
      <dgm:t>
        <a:bodyPr/>
        <a:lstStyle/>
        <a:p>
          <a:endParaRPr lang="zh-TW" altLang="en-US"/>
        </a:p>
      </dgm:t>
    </dgm:pt>
    <dgm:pt modelId="{C7AA7EAE-D33F-4292-8167-AD3DA5798180}">
      <dgm:prSet/>
      <dgm:spPr/>
      <dgm:t>
        <a:bodyPr/>
        <a:lstStyle/>
        <a:p>
          <a:pPr rtl="0"/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2" action="ppaction://hlinkfile"/>
            </a:rPr>
            <a:t>從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2" action="ppaction://hlinkfile"/>
            </a:rPr>
            <a:t>Excel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2" action="ppaction://hlinkfile"/>
            </a:rPr>
            <a:t>資料</a:t>
          </a:r>
          <a:r>
            <a:rPr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2" action="ppaction://hlinkfile"/>
            </a:rPr>
            <a:t>  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3" action="ppaction://hlinkfile"/>
            </a:rPr>
            <a:t>學生成績通知單 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5E53A3-C9AF-41B4-858E-A03C3D2B7DA6}" type="parTrans" cxnId="{8CD2F5A3-A34C-40C8-BF24-E85A4131100B}">
      <dgm:prSet/>
      <dgm:spPr/>
      <dgm:t>
        <a:bodyPr/>
        <a:lstStyle/>
        <a:p>
          <a:endParaRPr lang="zh-TW" altLang="en-US"/>
        </a:p>
      </dgm:t>
    </dgm:pt>
    <dgm:pt modelId="{6A0F4E30-BFE5-4F3B-B215-2A4356C3B7FE}" type="sibTrans" cxnId="{8CD2F5A3-A34C-40C8-BF24-E85A4131100B}">
      <dgm:prSet/>
      <dgm:spPr/>
      <dgm:t>
        <a:bodyPr/>
        <a:lstStyle/>
        <a:p>
          <a:endParaRPr lang="zh-TW" altLang="en-US"/>
        </a:p>
      </dgm:t>
    </dgm:pt>
    <dgm:pt modelId="{3D13A3A2-BF28-49DF-A676-A965A593B70E}">
      <dgm:prSet/>
      <dgm:spPr/>
      <dgm:t>
        <a:bodyPr/>
        <a:lstStyle/>
        <a:p>
          <a:pPr rtl="0"/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4" action="ppaction://hlinkfile"/>
            </a:rPr>
            <a:t>從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4" action="ppaction://hlinkfile"/>
            </a:rPr>
            <a:t>Access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4" action="ppaction://hlinkfile"/>
            </a:rPr>
            <a:t>資料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5" action="ppaction://hlinkfile"/>
            </a:rPr>
            <a:t>客戶邀請函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C18C87-8C36-4C4C-B8BB-78E01E83CBF1}" type="parTrans" cxnId="{1D2088FC-90AE-40D3-9CD9-86EF5BF2C8D0}">
      <dgm:prSet/>
      <dgm:spPr/>
      <dgm:t>
        <a:bodyPr/>
        <a:lstStyle/>
        <a:p>
          <a:endParaRPr lang="zh-TW" altLang="en-US"/>
        </a:p>
      </dgm:t>
    </dgm:pt>
    <dgm:pt modelId="{31698004-63A6-4658-90EE-36A02FF3D94D}" type="sibTrans" cxnId="{1D2088FC-90AE-40D3-9CD9-86EF5BF2C8D0}">
      <dgm:prSet/>
      <dgm:spPr/>
      <dgm:t>
        <a:bodyPr/>
        <a:lstStyle/>
        <a:p>
          <a:endParaRPr lang="zh-TW" altLang="en-US"/>
        </a:p>
      </dgm:t>
    </dgm:pt>
    <dgm:pt modelId="{5136D1A8-F14F-416A-B708-1C6E07D58E0C}">
      <dgm:prSet/>
      <dgm:spPr/>
      <dgm:t>
        <a:bodyPr/>
        <a:lstStyle/>
        <a:p>
          <a:pPr rtl="0"/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Excel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樞分析表</a:t>
          </a:r>
        </a:p>
      </dgm:t>
    </dgm:pt>
    <dgm:pt modelId="{F0A53CD9-8739-4750-93DD-52B1B9D19F67}" type="parTrans" cxnId="{4EADDA4C-552C-426B-A5E4-71A4C71DB961}">
      <dgm:prSet/>
      <dgm:spPr/>
      <dgm:t>
        <a:bodyPr/>
        <a:lstStyle/>
        <a:p>
          <a:endParaRPr lang="zh-TW" altLang="en-US"/>
        </a:p>
      </dgm:t>
    </dgm:pt>
    <dgm:pt modelId="{418F5A61-E3DA-41B7-AF82-3CDB8644F2A3}" type="sibTrans" cxnId="{4EADDA4C-552C-426B-A5E4-71A4C71DB961}">
      <dgm:prSet/>
      <dgm:spPr/>
      <dgm:t>
        <a:bodyPr/>
        <a:lstStyle/>
        <a:p>
          <a:endParaRPr lang="zh-TW" altLang="en-US"/>
        </a:p>
      </dgm:t>
    </dgm:pt>
    <dgm:pt modelId="{7FFA9CA1-6FF5-42CC-A3B9-1C4D6A4029D6}">
      <dgm:prSet/>
      <dgm:spPr/>
      <dgm:t>
        <a:bodyPr/>
        <a:lstStyle/>
        <a:p>
          <a:pPr rtl="0"/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從其他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Excel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檔案中的資料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DAC7CEE-04B5-487A-AA1E-13E28092A6F9}" type="parTrans" cxnId="{D52ABFD5-1269-4794-9C40-D0DC8B7EC07A}">
      <dgm:prSet/>
      <dgm:spPr/>
      <dgm:t>
        <a:bodyPr/>
        <a:lstStyle/>
        <a:p>
          <a:endParaRPr lang="zh-TW" altLang="en-US"/>
        </a:p>
      </dgm:t>
    </dgm:pt>
    <dgm:pt modelId="{6B4384DD-8906-4AC3-89FE-8354824D3095}" type="sibTrans" cxnId="{D52ABFD5-1269-4794-9C40-D0DC8B7EC07A}">
      <dgm:prSet/>
      <dgm:spPr/>
      <dgm:t>
        <a:bodyPr/>
        <a:lstStyle/>
        <a:p>
          <a:endParaRPr lang="zh-TW" altLang="en-US"/>
        </a:p>
      </dgm:t>
    </dgm:pt>
    <dgm:pt modelId="{2C9FBA9D-B1B2-4274-9CE5-31785B0EB9BF}">
      <dgm:prSet/>
      <dgm:spPr/>
      <dgm:t>
        <a:bodyPr/>
        <a:lstStyle/>
        <a:p>
          <a:pPr rtl="0"/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從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Access 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資料庫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E45FB10-FF03-491C-A64E-EF77FF603B6E}" type="parTrans" cxnId="{4E25BF7A-6B1C-4AF7-9FFE-2170D8FAFAAE}">
      <dgm:prSet/>
      <dgm:spPr/>
      <dgm:t>
        <a:bodyPr/>
        <a:lstStyle/>
        <a:p>
          <a:endParaRPr lang="zh-TW" altLang="en-US"/>
        </a:p>
      </dgm:t>
    </dgm:pt>
    <dgm:pt modelId="{D4A607BE-76EA-433F-9E74-DDACFF7FD14B}" type="sibTrans" cxnId="{4E25BF7A-6B1C-4AF7-9FFE-2170D8FAFAAE}">
      <dgm:prSet/>
      <dgm:spPr/>
      <dgm:t>
        <a:bodyPr/>
        <a:lstStyle/>
        <a:p>
          <a:endParaRPr lang="zh-TW" altLang="en-US"/>
        </a:p>
      </dgm:t>
    </dgm:pt>
    <dgm:pt modelId="{B07FDF54-43AC-4BFF-B979-807683658C10}" type="pres">
      <dgm:prSet presAssocID="{451F9335-C6E4-4656-9F05-EB69ECFDD6C0}" presName="Name0" presStyleCnt="0">
        <dgm:presLayoutVars>
          <dgm:chMax/>
          <dgm:chPref/>
          <dgm:dir/>
        </dgm:presLayoutVars>
      </dgm:prSet>
      <dgm:spPr/>
    </dgm:pt>
    <dgm:pt modelId="{B19746CF-E705-4D94-8ED7-8D34152416B4}" type="pres">
      <dgm:prSet presAssocID="{E9185793-D707-4D11-83ED-294C95F19DF4}" presName="parenttextcomposite" presStyleCnt="0"/>
      <dgm:spPr/>
    </dgm:pt>
    <dgm:pt modelId="{C24EDC36-F483-4579-B625-EA3921BE9617}" type="pres">
      <dgm:prSet presAssocID="{E9185793-D707-4D11-83ED-294C95F19DF4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E63C606C-1931-45A0-BE43-834870B86B2C}" type="pres">
      <dgm:prSet presAssocID="{E9185793-D707-4D11-83ED-294C95F19DF4}" presName="composite" presStyleCnt="0"/>
      <dgm:spPr/>
    </dgm:pt>
    <dgm:pt modelId="{FC3AAFBB-DE1F-465A-9157-C0179F77B093}" type="pres">
      <dgm:prSet presAssocID="{E9185793-D707-4D11-83ED-294C95F19DF4}" presName="chevron1" presStyleLbl="alignNode1" presStyleIdx="0" presStyleCnt="14"/>
      <dgm:spPr/>
    </dgm:pt>
    <dgm:pt modelId="{3848623F-4E95-4249-B984-3836986C8DA7}" type="pres">
      <dgm:prSet presAssocID="{E9185793-D707-4D11-83ED-294C95F19DF4}" presName="chevron2" presStyleLbl="alignNode1" presStyleIdx="1" presStyleCnt="14"/>
      <dgm:spPr/>
    </dgm:pt>
    <dgm:pt modelId="{34124942-8824-45FB-869E-649F18459A1B}" type="pres">
      <dgm:prSet presAssocID="{E9185793-D707-4D11-83ED-294C95F19DF4}" presName="chevron3" presStyleLbl="alignNode1" presStyleIdx="2" presStyleCnt="14"/>
      <dgm:spPr/>
    </dgm:pt>
    <dgm:pt modelId="{C89841B8-F0CB-459A-BEAE-A2FA83DCDC7E}" type="pres">
      <dgm:prSet presAssocID="{E9185793-D707-4D11-83ED-294C95F19DF4}" presName="chevron4" presStyleLbl="alignNode1" presStyleIdx="3" presStyleCnt="14"/>
      <dgm:spPr/>
    </dgm:pt>
    <dgm:pt modelId="{985E4228-9A63-4BD9-9E74-505A584E94EB}" type="pres">
      <dgm:prSet presAssocID="{E9185793-D707-4D11-83ED-294C95F19DF4}" presName="chevron5" presStyleLbl="alignNode1" presStyleIdx="4" presStyleCnt="14"/>
      <dgm:spPr/>
    </dgm:pt>
    <dgm:pt modelId="{21B5A023-42D9-4577-AA8C-7D476EBC6FAD}" type="pres">
      <dgm:prSet presAssocID="{E9185793-D707-4D11-83ED-294C95F19DF4}" presName="chevron6" presStyleLbl="alignNode1" presStyleIdx="5" presStyleCnt="14"/>
      <dgm:spPr/>
    </dgm:pt>
    <dgm:pt modelId="{D340166D-D45E-473D-90ED-7CAC8D13D7D0}" type="pres">
      <dgm:prSet presAssocID="{E9185793-D707-4D11-83ED-294C95F19DF4}" presName="chevron7" presStyleLbl="alignNode1" presStyleIdx="6" presStyleCnt="14"/>
      <dgm:spPr/>
    </dgm:pt>
    <dgm:pt modelId="{66BD23AC-2C52-4496-9FBD-5AABBC56E81F}" type="pres">
      <dgm:prSet presAssocID="{E9185793-D707-4D11-83ED-294C95F19DF4}" presName="childtext" presStyleLbl="solidFgAcc1" presStyleIdx="0" presStyleCnt="2" custScaleX="95381">
        <dgm:presLayoutVars>
          <dgm:chMax/>
          <dgm:chPref val="0"/>
          <dgm:bulletEnabled val="1"/>
        </dgm:presLayoutVars>
      </dgm:prSet>
      <dgm:spPr/>
    </dgm:pt>
    <dgm:pt modelId="{DB2A3B5B-9FAB-43FE-BC26-5F00F90BEB8D}" type="pres">
      <dgm:prSet presAssocID="{19CBBEB9-C18D-45D5-A5C6-18DB28D19D31}" presName="sibTrans" presStyleCnt="0"/>
      <dgm:spPr/>
    </dgm:pt>
    <dgm:pt modelId="{1467E3DA-5AA2-46CC-A424-6340DD962DAE}" type="pres">
      <dgm:prSet presAssocID="{5136D1A8-F14F-416A-B708-1C6E07D58E0C}" presName="parenttextcomposite" presStyleCnt="0"/>
      <dgm:spPr/>
    </dgm:pt>
    <dgm:pt modelId="{C457954C-07D3-43E5-BA05-F4CD0CCD3781}" type="pres">
      <dgm:prSet presAssocID="{5136D1A8-F14F-416A-B708-1C6E07D58E0C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4E2C80E3-18D2-482B-87DA-9672948560A0}" type="pres">
      <dgm:prSet presAssocID="{5136D1A8-F14F-416A-B708-1C6E07D58E0C}" presName="composite" presStyleCnt="0"/>
      <dgm:spPr/>
    </dgm:pt>
    <dgm:pt modelId="{1BBC2D42-3489-4AF1-A34A-564CADAF3BFD}" type="pres">
      <dgm:prSet presAssocID="{5136D1A8-F14F-416A-B708-1C6E07D58E0C}" presName="chevron1" presStyleLbl="alignNode1" presStyleIdx="7" presStyleCnt="14"/>
      <dgm:spPr/>
    </dgm:pt>
    <dgm:pt modelId="{97186FB2-DEC1-4884-B1F6-DF06DF50EBEB}" type="pres">
      <dgm:prSet presAssocID="{5136D1A8-F14F-416A-B708-1C6E07D58E0C}" presName="chevron2" presStyleLbl="alignNode1" presStyleIdx="8" presStyleCnt="14"/>
      <dgm:spPr/>
    </dgm:pt>
    <dgm:pt modelId="{7AD27980-D737-4087-B228-65B24691AA78}" type="pres">
      <dgm:prSet presAssocID="{5136D1A8-F14F-416A-B708-1C6E07D58E0C}" presName="chevron3" presStyleLbl="alignNode1" presStyleIdx="9" presStyleCnt="14"/>
      <dgm:spPr/>
    </dgm:pt>
    <dgm:pt modelId="{D89FA21F-EC8A-461D-87B7-17F5F03EFDEE}" type="pres">
      <dgm:prSet presAssocID="{5136D1A8-F14F-416A-B708-1C6E07D58E0C}" presName="chevron4" presStyleLbl="alignNode1" presStyleIdx="10" presStyleCnt="14"/>
      <dgm:spPr/>
    </dgm:pt>
    <dgm:pt modelId="{77651C7B-9FFB-4D1A-9150-49765310746C}" type="pres">
      <dgm:prSet presAssocID="{5136D1A8-F14F-416A-B708-1C6E07D58E0C}" presName="chevron5" presStyleLbl="alignNode1" presStyleIdx="11" presStyleCnt="14"/>
      <dgm:spPr/>
    </dgm:pt>
    <dgm:pt modelId="{28A13BC8-A118-420A-B041-866A66EB2EE1}" type="pres">
      <dgm:prSet presAssocID="{5136D1A8-F14F-416A-B708-1C6E07D58E0C}" presName="chevron6" presStyleLbl="alignNode1" presStyleIdx="12" presStyleCnt="14"/>
      <dgm:spPr/>
    </dgm:pt>
    <dgm:pt modelId="{B19E0EDB-CF45-42EB-A4C2-68396739D35B}" type="pres">
      <dgm:prSet presAssocID="{5136D1A8-F14F-416A-B708-1C6E07D58E0C}" presName="chevron7" presStyleLbl="alignNode1" presStyleIdx="13" presStyleCnt="14"/>
      <dgm:spPr/>
    </dgm:pt>
    <dgm:pt modelId="{4790BB55-ACE6-4988-9C2C-F98EF590F425}" type="pres">
      <dgm:prSet presAssocID="{5136D1A8-F14F-416A-B708-1C6E07D58E0C}" presName="childtext" presStyleLbl="solidFgAcc1" presStyleIdx="1" presStyleCnt="2" custScaleX="95381">
        <dgm:presLayoutVars>
          <dgm:chMax/>
          <dgm:chPref val="0"/>
          <dgm:bulletEnabled val="1"/>
        </dgm:presLayoutVars>
      </dgm:prSet>
      <dgm:spPr/>
    </dgm:pt>
  </dgm:ptLst>
  <dgm:cxnLst>
    <dgm:cxn modelId="{B1964209-D809-4EE8-AFBB-97259BFEAAB4}" type="presOf" srcId="{7FFA9CA1-6FF5-42CC-A3B9-1C4D6A4029D6}" destId="{4790BB55-ACE6-4988-9C2C-F98EF590F425}" srcOrd="0" destOrd="0" presId="urn:microsoft.com/office/officeart/2008/layout/VerticalAccentList"/>
    <dgm:cxn modelId="{62FC4311-8BB2-4BAA-A924-236C50843087}" type="presOf" srcId="{E9185793-D707-4D11-83ED-294C95F19DF4}" destId="{C24EDC36-F483-4579-B625-EA3921BE9617}" srcOrd="0" destOrd="0" presId="urn:microsoft.com/office/officeart/2008/layout/VerticalAccentList"/>
    <dgm:cxn modelId="{4EADDA4C-552C-426B-A5E4-71A4C71DB961}" srcId="{451F9335-C6E4-4656-9F05-EB69ECFDD6C0}" destId="{5136D1A8-F14F-416A-B708-1C6E07D58E0C}" srcOrd="1" destOrd="0" parTransId="{F0A53CD9-8739-4750-93DD-52B1B9D19F67}" sibTransId="{418F5A61-E3DA-41B7-AF82-3CDB8644F2A3}"/>
    <dgm:cxn modelId="{4E25BF7A-6B1C-4AF7-9FFE-2170D8FAFAAE}" srcId="{5136D1A8-F14F-416A-B708-1C6E07D58E0C}" destId="{2C9FBA9D-B1B2-4274-9CE5-31785B0EB9BF}" srcOrd="1" destOrd="0" parTransId="{EE45FB10-FF03-491C-A64E-EF77FF603B6E}" sibTransId="{D4A607BE-76EA-433F-9E74-DDACFF7FD14B}"/>
    <dgm:cxn modelId="{CA7EA880-DB74-4A66-BC6C-BAB210085D53}" type="presOf" srcId="{451F9335-C6E4-4656-9F05-EB69ECFDD6C0}" destId="{B07FDF54-43AC-4BFF-B979-807683658C10}" srcOrd="0" destOrd="0" presId="urn:microsoft.com/office/officeart/2008/layout/VerticalAccentList"/>
    <dgm:cxn modelId="{1F7EA89C-8300-4908-8A52-960B8B666458}" type="presOf" srcId="{2C9FBA9D-B1B2-4274-9CE5-31785B0EB9BF}" destId="{4790BB55-ACE6-4988-9C2C-F98EF590F425}" srcOrd="0" destOrd="1" presId="urn:microsoft.com/office/officeart/2008/layout/VerticalAccentList"/>
    <dgm:cxn modelId="{8CD2F5A3-A34C-40C8-BF24-E85A4131100B}" srcId="{E9185793-D707-4D11-83ED-294C95F19DF4}" destId="{C7AA7EAE-D33F-4292-8167-AD3DA5798180}" srcOrd="0" destOrd="0" parTransId="{085E53A3-C9AF-41B4-858E-A03C3D2B7DA6}" sibTransId="{6A0F4E30-BFE5-4F3B-B215-2A4356C3B7FE}"/>
    <dgm:cxn modelId="{61357CAC-5285-415C-9C18-8D233111E078}" srcId="{451F9335-C6E4-4656-9F05-EB69ECFDD6C0}" destId="{E9185793-D707-4D11-83ED-294C95F19DF4}" srcOrd="0" destOrd="0" parTransId="{2F2D9EDD-9F9B-4BB7-9A03-29337BC8380F}" sibTransId="{19CBBEB9-C18D-45D5-A5C6-18DB28D19D31}"/>
    <dgm:cxn modelId="{842481CC-502E-4516-9316-C714A5A965ED}" type="presOf" srcId="{3D13A3A2-BF28-49DF-A676-A965A593B70E}" destId="{66BD23AC-2C52-4496-9FBD-5AABBC56E81F}" srcOrd="0" destOrd="1" presId="urn:microsoft.com/office/officeart/2008/layout/VerticalAccentList"/>
    <dgm:cxn modelId="{D52ABFD5-1269-4794-9C40-D0DC8B7EC07A}" srcId="{5136D1A8-F14F-416A-B708-1C6E07D58E0C}" destId="{7FFA9CA1-6FF5-42CC-A3B9-1C4D6A4029D6}" srcOrd="0" destOrd="0" parTransId="{8DAC7CEE-04B5-487A-AA1E-13E28092A6F9}" sibTransId="{6B4384DD-8906-4AC3-89FE-8354824D3095}"/>
    <dgm:cxn modelId="{3CA7BBD7-73E3-41BF-870B-3E35AEF66CDB}" type="presOf" srcId="{C7AA7EAE-D33F-4292-8167-AD3DA5798180}" destId="{66BD23AC-2C52-4496-9FBD-5AABBC56E81F}" srcOrd="0" destOrd="0" presId="urn:microsoft.com/office/officeart/2008/layout/VerticalAccentList"/>
    <dgm:cxn modelId="{714A26F6-64A3-445D-894F-5F09E22209E7}" type="presOf" srcId="{5136D1A8-F14F-416A-B708-1C6E07D58E0C}" destId="{C457954C-07D3-43E5-BA05-F4CD0CCD3781}" srcOrd="0" destOrd="0" presId="urn:microsoft.com/office/officeart/2008/layout/VerticalAccentList"/>
    <dgm:cxn modelId="{1D2088FC-90AE-40D3-9CD9-86EF5BF2C8D0}" srcId="{E9185793-D707-4D11-83ED-294C95F19DF4}" destId="{3D13A3A2-BF28-49DF-A676-A965A593B70E}" srcOrd="1" destOrd="0" parTransId="{E3C18C87-8C36-4C4C-B8BB-78E01E83CBF1}" sibTransId="{31698004-63A6-4658-90EE-36A02FF3D94D}"/>
    <dgm:cxn modelId="{5DC49272-C8E8-4E82-A03D-C1C76278F43C}" type="presParOf" srcId="{B07FDF54-43AC-4BFF-B979-807683658C10}" destId="{B19746CF-E705-4D94-8ED7-8D34152416B4}" srcOrd="0" destOrd="0" presId="urn:microsoft.com/office/officeart/2008/layout/VerticalAccentList"/>
    <dgm:cxn modelId="{A48792BE-328F-4181-AC6E-3F65C3707AB1}" type="presParOf" srcId="{B19746CF-E705-4D94-8ED7-8D34152416B4}" destId="{C24EDC36-F483-4579-B625-EA3921BE9617}" srcOrd="0" destOrd="0" presId="urn:microsoft.com/office/officeart/2008/layout/VerticalAccentList"/>
    <dgm:cxn modelId="{CA3679FC-52C2-4411-A6A9-0CD9160C3314}" type="presParOf" srcId="{B07FDF54-43AC-4BFF-B979-807683658C10}" destId="{E63C606C-1931-45A0-BE43-834870B86B2C}" srcOrd="1" destOrd="0" presId="urn:microsoft.com/office/officeart/2008/layout/VerticalAccentList"/>
    <dgm:cxn modelId="{22CA6390-9534-4B7B-9C44-6856FE8D7C36}" type="presParOf" srcId="{E63C606C-1931-45A0-BE43-834870B86B2C}" destId="{FC3AAFBB-DE1F-465A-9157-C0179F77B093}" srcOrd="0" destOrd="0" presId="urn:microsoft.com/office/officeart/2008/layout/VerticalAccentList"/>
    <dgm:cxn modelId="{D763CD81-4EC4-45EE-9290-3781E07ABA75}" type="presParOf" srcId="{E63C606C-1931-45A0-BE43-834870B86B2C}" destId="{3848623F-4E95-4249-B984-3836986C8DA7}" srcOrd="1" destOrd="0" presId="urn:microsoft.com/office/officeart/2008/layout/VerticalAccentList"/>
    <dgm:cxn modelId="{8B7E843A-8D94-42EF-BC1C-63DFD233F535}" type="presParOf" srcId="{E63C606C-1931-45A0-BE43-834870B86B2C}" destId="{34124942-8824-45FB-869E-649F18459A1B}" srcOrd="2" destOrd="0" presId="urn:microsoft.com/office/officeart/2008/layout/VerticalAccentList"/>
    <dgm:cxn modelId="{5179EE24-A065-4CD3-9E73-8D466813BFB0}" type="presParOf" srcId="{E63C606C-1931-45A0-BE43-834870B86B2C}" destId="{C89841B8-F0CB-459A-BEAE-A2FA83DCDC7E}" srcOrd="3" destOrd="0" presId="urn:microsoft.com/office/officeart/2008/layout/VerticalAccentList"/>
    <dgm:cxn modelId="{A1120891-24DA-4446-B0DF-027561841D80}" type="presParOf" srcId="{E63C606C-1931-45A0-BE43-834870B86B2C}" destId="{985E4228-9A63-4BD9-9E74-505A584E94EB}" srcOrd="4" destOrd="0" presId="urn:microsoft.com/office/officeart/2008/layout/VerticalAccentList"/>
    <dgm:cxn modelId="{A0A499F0-C7D1-4AA8-B73B-C24F516CE95A}" type="presParOf" srcId="{E63C606C-1931-45A0-BE43-834870B86B2C}" destId="{21B5A023-42D9-4577-AA8C-7D476EBC6FAD}" srcOrd="5" destOrd="0" presId="urn:microsoft.com/office/officeart/2008/layout/VerticalAccentList"/>
    <dgm:cxn modelId="{461082F5-6B47-4331-A325-D36E0FC3D8A6}" type="presParOf" srcId="{E63C606C-1931-45A0-BE43-834870B86B2C}" destId="{D340166D-D45E-473D-90ED-7CAC8D13D7D0}" srcOrd="6" destOrd="0" presId="urn:microsoft.com/office/officeart/2008/layout/VerticalAccentList"/>
    <dgm:cxn modelId="{86AC5918-9204-4C2D-AB88-81BC12726CAE}" type="presParOf" srcId="{E63C606C-1931-45A0-BE43-834870B86B2C}" destId="{66BD23AC-2C52-4496-9FBD-5AABBC56E81F}" srcOrd="7" destOrd="0" presId="urn:microsoft.com/office/officeart/2008/layout/VerticalAccentList"/>
    <dgm:cxn modelId="{A064E68E-0AED-4B34-BA0B-F5158344AC32}" type="presParOf" srcId="{B07FDF54-43AC-4BFF-B979-807683658C10}" destId="{DB2A3B5B-9FAB-43FE-BC26-5F00F90BEB8D}" srcOrd="2" destOrd="0" presId="urn:microsoft.com/office/officeart/2008/layout/VerticalAccentList"/>
    <dgm:cxn modelId="{D2357FE2-430F-4C34-BCD2-33E1167736F0}" type="presParOf" srcId="{B07FDF54-43AC-4BFF-B979-807683658C10}" destId="{1467E3DA-5AA2-46CC-A424-6340DD962DAE}" srcOrd="3" destOrd="0" presId="urn:microsoft.com/office/officeart/2008/layout/VerticalAccentList"/>
    <dgm:cxn modelId="{6554DAE6-2DDC-467E-88C5-6963BE670151}" type="presParOf" srcId="{1467E3DA-5AA2-46CC-A424-6340DD962DAE}" destId="{C457954C-07D3-43E5-BA05-F4CD0CCD3781}" srcOrd="0" destOrd="0" presId="urn:microsoft.com/office/officeart/2008/layout/VerticalAccentList"/>
    <dgm:cxn modelId="{85CD51D6-2A52-4857-B740-6405659BA926}" type="presParOf" srcId="{B07FDF54-43AC-4BFF-B979-807683658C10}" destId="{4E2C80E3-18D2-482B-87DA-9672948560A0}" srcOrd="4" destOrd="0" presId="urn:microsoft.com/office/officeart/2008/layout/VerticalAccentList"/>
    <dgm:cxn modelId="{F7D3AF1C-A28A-4C9B-8E05-E240AC8C0BD7}" type="presParOf" srcId="{4E2C80E3-18D2-482B-87DA-9672948560A0}" destId="{1BBC2D42-3489-4AF1-A34A-564CADAF3BFD}" srcOrd="0" destOrd="0" presId="urn:microsoft.com/office/officeart/2008/layout/VerticalAccentList"/>
    <dgm:cxn modelId="{90D9E705-0FFB-4FA6-A70A-D72012311E78}" type="presParOf" srcId="{4E2C80E3-18D2-482B-87DA-9672948560A0}" destId="{97186FB2-DEC1-4884-B1F6-DF06DF50EBEB}" srcOrd="1" destOrd="0" presId="urn:microsoft.com/office/officeart/2008/layout/VerticalAccentList"/>
    <dgm:cxn modelId="{0CF6CF04-336B-4204-AFD0-4D4DC42703FA}" type="presParOf" srcId="{4E2C80E3-18D2-482B-87DA-9672948560A0}" destId="{7AD27980-D737-4087-B228-65B24691AA78}" srcOrd="2" destOrd="0" presId="urn:microsoft.com/office/officeart/2008/layout/VerticalAccentList"/>
    <dgm:cxn modelId="{65D7A026-CE06-4C38-B98C-5086CEF92574}" type="presParOf" srcId="{4E2C80E3-18D2-482B-87DA-9672948560A0}" destId="{D89FA21F-EC8A-461D-87B7-17F5F03EFDEE}" srcOrd="3" destOrd="0" presId="urn:microsoft.com/office/officeart/2008/layout/VerticalAccentList"/>
    <dgm:cxn modelId="{765D5C97-0005-40FB-A2C9-BCF399402181}" type="presParOf" srcId="{4E2C80E3-18D2-482B-87DA-9672948560A0}" destId="{77651C7B-9FFB-4D1A-9150-49765310746C}" srcOrd="4" destOrd="0" presId="urn:microsoft.com/office/officeart/2008/layout/VerticalAccentList"/>
    <dgm:cxn modelId="{E6F8306E-540F-4123-B5F0-DFD54ECB08DB}" type="presParOf" srcId="{4E2C80E3-18D2-482B-87DA-9672948560A0}" destId="{28A13BC8-A118-420A-B041-866A66EB2EE1}" srcOrd="5" destOrd="0" presId="urn:microsoft.com/office/officeart/2008/layout/VerticalAccentList"/>
    <dgm:cxn modelId="{5D1C7EA0-96D4-4649-A78D-176E3318B96C}" type="presParOf" srcId="{4E2C80E3-18D2-482B-87DA-9672948560A0}" destId="{B19E0EDB-CF45-42EB-A4C2-68396739D35B}" srcOrd="6" destOrd="0" presId="urn:microsoft.com/office/officeart/2008/layout/VerticalAccentList"/>
    <dgm:cxn modelId="{D0E45FE8-3695-4A6B-8020-BF590EFA5B49}" type="presParOf" srcId="{4E2C80E3-18D2-482B-87DA-9672948560A0}" destId="{4790BB55-ACE6-4988-9C2C-F98EF590F425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8E2E7-5DA0-4D6E-9285-DB377A3E5430}" type="doc">
      <dgm:prSet loTypeId="urn:microsoft.com/office/officeart/2005/8/layout/cycle6" loCatId="relationship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zh-TW" altLang="en-US"/>
        </a:p>
      </dgm:t>
    </dgm:pt>
    <dgm:pt modelId="{793BF2A4-AD51-49E3-B3F2-5E98927AB56B}">
      <dgm:prSet/>
      <dgm:spPr/>
      <dgm:t>
        <a:bodyPr/>
        <a:lstStyle/>
        <a:p>
          <a:pPr rtl="0"/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1" action="ppaction://hlinkfile"/>
            </a:rPr>
            <a:t>Word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1" action="ppaction://hlinkfile"/>
            </a:rPr>
            <a:t>擷取</a:t>
          </a:r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1" action="ppaction://hlinkfile"/>
            </a:rPr>
            <a:t>Excel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1" action="ppaction://hlinkfile"/>
            </a:rPr>
            <a:t>資料</a:t>
          </a:r>
          <a:endParaRPr lang="zh-TW" b="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gm:t>
    </dgm:pt>
    <dgm:pt modelId="{008A4147-ADD3-4B10-B518-0C5934C02511}" type="parTrans" cxnId="{FA5D49A9-9F34-4433-9461-1147E53DEE7C}">
      <dgm:prSet/>
      <dgm:spPr/>
      <dgm:t>
        <a:bodyPr/>
        <a:lstStyle/>
        <a:p>
          <a:endParaRPr lang="zh-TW" altLang="en-US"/>
        </a:p>
      </dgm:t>
    </dgm:pt>
    <dgm:pt modelId="{4E5F88CA-30A3-4D5A-A544-A6A74C88DB15}" type="sibTrans" cxnId="{FA5D49A9-9F34-4433-9461-1147E53DEE7C}">
      <dgm:prSet/>
      <dgm:spPr/>
      <dgm:t>
        <a:bodyPr/>
        <a:lstStyle/>
        <a:p>
          <a:endParaRPr lang="zh-TW" altLang="en-US"/>
        </a:p>
      </dgm:t>
    </dgm:pt>
    <dgm:pt modelId="{4C389821-C863-4025-8EA7-8684F6A51242}">
      <dgm:prSet/>
      <dgm:spPr/>
      <dgm:t>
        <a:bodyPr/>
        <a:lstStyle/>
        <a:p>
          <a:pPr rtl="0"/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擷取</a:t>
          </a:r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資料</a:t>
          </a:r>
          <a:endParaRPr lang="zh-TW" b="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gm:t>
    </dgm:pt>
    <dgm:pt modelId="{53A09487-8D1B-4C23-A7FB-994C879BF4FB}" type="parTrans" cxnId="{30C3CF2D-4179-43EF-808B-E36E0F3875E1}">
      <dgm:prSet/>
      <dgm:spPr/>
      <dgm:t>
        <a:bodyPr/>
        <a:lstStyle/>
        <a:p>
          <a:endParaRPr lang="zh-TW" altLang="en-US"/>
        </a:p>
      </dgm:t>
    </dgm:pt>
    <dgm:pt modelId="{905D5792-2BFC-407E-B27A-40F9E7DEBEAB}" type="sibTrans" cxnId="{30C3CF2D-4179-43EF-808B-E36E0F3875E1}">
      <dgm:prSet/>
      <dgm:spPr/>
      <dgm:t>
        <a:bodyPr/>
        <a:lstStyle/>
        <a:p>
          <a:endParaRPr lang="zh-TW" altLang="en-US"/>
        </a:p>
      </dgm:t>
    </dgm:pt>
    <dgm:pt modelId="{5EBAA71A-936B-4AB7-A8BC-D31EE5F34FF1}">
      <dgm:prSet/>
      <dgm:spPr/>
      <dgm:t>
        <a:bodyPr/>
        <a:lstStyle/>
        <a:p>
          <a:pPr rtl="0"/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擷取</a:t>
          </a:r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Access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資料</a:t>
          </a:r>
          <a:endParaRPr lang="zh-TW" b="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gm:t>
    </dgm:pt>
    <dgm:pt modelId="{373DAD1F-AC97-468A-A808-41CD06C30966}" type="parTrans" cxnId="{167FE943-8897-4202-92E1-D1C570B02DD5}">
      <dgm:prSet/>
      <dgm:spPr/>
      <dgm:t>
        <a:bodyPr/>
        <a:lstStyle/>
        <a:p>
          <a:endParaRPr lang="zh-TW" altLang="en-US"/>
        </a:p>
      </dgm:t>
    </dgm:pt>
    <dgm:pt modelId="{5D3602F6-9C74-4255-B7E4-B88D73CC82AD}" type="sibTrans" cxnId="{167FE943-8897-4202-92E1-D1C570B02DD5}">
      <dgm:prSet/>
      <dgm:spPr/>
      <dgm:t>
        <a:bodyPr/>
        <a:lstStyle/>
        <a:p>
          <a:endParaRPr lang="zh-TW" altLang="en-US"/>
        </a:p>
      </dgm:t>
    </dgm:pt>
    <dgm:pt modelId="{C9287A5A-5B3B-4680-A273-42B92B4DC7FF}">
      <dgm:prSet/>
      <dgm:spPr/>
      <dgm:t>
        <a:bodyPr/>
        <a:lstStyle/>
        <a:p>
          <a:pPr rtl="0"/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擷取</a:t>
          </a:r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Web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資料</a:t>
          </a:r>
          <a:endParaRPr lang="zh-TW" b="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gm:t>
    </dgm:pt>
    <dgm:pt modelId="{EC46D081-BF4F-4E0D-AAB7-810FED924C1A}" type="parTrans" cxnId="{570BD2A5-6ADF-484F-AF70-3AAA3421FABB}">
      <dgm:prSet/>
      <dgm:spPr/>
      <dgm:t>
        <a:bodyPr/>
        <a:lstStyle/>
        <a:p>
          <a:endParaRPr lang="zh-TW" altLang="en-US"/>
        </a:p>
      </dgm:t>
    </dgm:pt>
    <dgm:pt modelId="{3828479A-D2D7-4B07-86AB-997AAF3C7B03}" type="sibTrans" cxnId="{570BD2A5-6ADF-484F-AF70-3AAA3421FABB}">
      <dgm:prSet/>
      <dgm:spPr/>
      <dgm:t>
        <a:bodyPr/>
        <a:lstStyle/>
        <a:p>
          <a:endParaRPr lang="zh-TW" altLang="en-US"/>
        </a:p>
      </dgm:t>
    </dgm:pt>
    <dgm:pt modelId="{7FB3D078-CEC3-4B6E-8A2F-2C51E17E7F96}">
      <dgm:prSet/>
      <dgm:spPr/>
      <dgm:t>
        <a:bodyPr/>
        <a:lstStyle/>
        <a:p>
          <a:pPr rtl="0"/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擷取</a:t>
          </a:r>
          <a:r>
            <a:rPr lang="en-US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SQL Server</a:t>
          </a:r>
          <a:r>
            <a:rPr lang="zh-TW" b="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資料</a:t>
          </a:r>
          <a:endParaRPr lang="zh-TW" b="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gm:t>
    </dgm:pt>
    <dgm:pt modelId="{8378C45F-4C81-4448-879F-B5E70D26192B}" type="parTrans" cxnId="{2F65EA29-69FE-45AF-B48F-97EE81148335}">
      <dgm:prSet/>
      <dgm:spPr/>
      <dgm:t>
        <a:bodyPr/>
        <a:lstStyle/>
        <a:p>
          <a:endParaRPr lang="zh-TW" altLang="en-US"/>
        </a:p>
      </dgm:t>
    </dgm:pt>
    <dgm:pt modelId="{D1613638-25EE-4172-8430-27622E77CBAA}" type="sibTrans" cxnId="{2F65EA29-69FE-45AF-B48F-97EE81148335}">
      <dgm:prSet/>
      <dgm:spPr/>
      <dgm:t>
        <a:bodyPr/>
        <a:lstStyle/>
        <a:p>
          <a:endParaRPr lang="zh-TW" altLang="en-US"/>
        </a:p>
      </dgm:t>
    </dgm:pt>
    <dgm:pt modelId="{8A6B7CAE-09D5-42CD-B5D7-27C0B9A4DFAA}" type="pres">
      <dgm:prSet presAssocID="{5158E2E7-5DA0-4D6E-9285-DB377A3E5430}" presName="cycle" presStyleCnt="0">
        <dgm:presLayoutVars>
          <dgm:dir/>
          <dgm:resizeHandles val="exact"/>
        </dgm:presLayoutVars>
      </dgm:prSet>
      <dgm:spPr/>
    </dgm:pt>
    <dgm:pt modelId="{9FC43865-6113-4703-896A-712B7DB2ACDC}" type="pres">
      <dgm:prSet presAssocID="{793BF2A4-AD51-49E3-B3F2-5E98927AB56B}" presName="node" presStyleLbl="node1" presStyleIdx="0" presStyleCnt="5">
        <dgm:presLayoutVars>
          <dgm:bulletEnabled val="1"/>
        </dgm:presLayoutVars>
      </dgm:prSet>
      <dgm:spPr/>
    </dgm:pt>
    <dgm:pt modelId="{3AB2A7B1-81D7-4C13-AB60-F6FAF6542B5C}" type="pres">
      <dgm:prSet presAssocID="{793BF2A4-AD51-49E3-B3F2-5E98927AB56B}" presName="spNode" presStyleCnt="0"/>
      <dgm:spPr/>
    </dgm:pt>
    <dgm:pt modelId="{EB2C85B8-B5C0-4A3A-A0BB-D79C872A25F3}" type="pres">
      <dgm:prSet presAssocID="{4E5F88CA-30A3-4D5A-A544-A6A74C88DB15}" presName="sibTrans" presStyleLbl="sibTrans1D1" presStyleIdx="0" presStyleCnt="5"/>
      <dgm:spPr/>
    </dgm:pt>
    <dgm:pt modelId="{CE8A4758-5B4B-4E8E-BD55-F025020027C2}" type="pres">
      <dgm:prSet presAssocID="{4C389821-C863-4025-8EA7-8684F6A51242}" presName="node" presStyleLbl="node1" presStyleIdx="1" presStyleCnt="5">
        <dgm:presLayoutVars>
          <dgm:bulletEnabled val="1"/>
        </dgm:presLayoutVars>
      </dgm:prSet>
      <dgm:spPr/>
    </dgm:pt>
    <dgm:pt modelId="{4A29F14A-27C4-4315-846E-C758D63B6804}" type="pres">
      <dgm:prSet presAssocID="{4C389821-C863-4025-8EA7-8684F6A51242}" presName="spNode" presStyleCnt="0"/>
      <dgm:spPr/>
    </dgm:pt>
    <dgm:pt modelId="{4F9A2059-EB67-4438-AB37-E63E660F458D}" type="pres">
      <dgm:prSet presAssocID="{905D5792-2BFC-407E-B27A-40F9E7DEBEAB}" presName="sibTrans" presStyleLbl="sibTrans1D1" presStyleIdx="1" presStyleCnt="5"/>
      <dgm:spPr/>
    </dgm:pt>
    <dgm:pt modelId="{D5ABBEFD-756E-442D-89B2-D0082D22AE9F}" type="pres">
      <dgm:prSet presAssocID="{5EBAA71A-936B-4AB7-A8BC-D31EE5F34FF1}" presName="node" presStyleLbl="node1" presStyleIdx="2" presStyleCnt="5">
        <dgm:presLayoutVars>
          <dgm:bulletEnabled val="1"/>
        </dgm:presLayoutVars>
      </dgm:prSet>
      <dgm:spPr/>
    </dgm:pt>
    <dgm:pt modelId="{A742BA73-B72C-4141-A6DD-F4EFB67C92A5}" type="pres">
      <dgm:prSet presAssocID="{5EBAA71A-936B-4AB7-A8BC-D31EE5F34FF1}" presName="spNode" presStyleCnt="0"/>
      <dgm:spPr/>
    </dgm:pt>
    <dgm:pt modelId="{5AC49883-E33A-491E-8280-0A75577F6038}" type="pres">
      <dgm:prSet presAssocID="{5D3602F6-9C74-4255-B7E4-B88D73CC82AD}" presName="sibTrans" presStyleLbl="sibTrans1D1" presStyleIdx="2" presStyleCnt="5"/>
      <dgm:spPr/>
    </dgm:pt>
    <dgm:pt modelId="{F0564797-C052-4F94-80F7-3F0590A4B7EB}" type="pres">
      <dgm:prSet presAssocID="{C9287A5A-5B3B-4680-A273-42B92B4DC7FF}" presName="node" presStyleLbl="node1" presStyleIdx="3" presStyleCnt="5">
        <dgm:presLayoutVars>
          <dgm:bulletEnabled val="1"/>
        </dgm:presLayoutVars>
      </dgm:prSet>
      <dgm:spPr/>
    </dgm:pt>
    <dgm:pt modelId="{DBE69A68-5D17-4D9A-869E-D0938A3B7AB4}" type="pres">
      <dgm:prSet presAssocID="{C9287A5A-5B3B-4680-A273-42B92B4DC7FF}" presName="spNode" presStyleCnt="0"/>
      <dgm:spPr/>
    </dgm:pt>
    <dgm:pt modelId="{B741B86C-97D5-4047-88D4-AA0713FFB011}" type="pres">
      <dgm:prSet presAssocID="{3828479A-D2D7-4B07-86AB-997AAF3C7B03}" presName="sibTrans" presStyleLbl="sibTrans1D1" presStyleIdx="3" presStyleCnt="5"/>
      <dgm:spPr/>
    </dgm:pt>
    <dgm:pt modelId="{083F17D3-98E2-49D9-A9AE-84B68E1EE9ED}" type="pres">
      <dgm:prSet presAssocID="{7FB3D078-CEC3-4B6E-8A2F-2C51E17E7F96}" presName="node" presStyleLbl="node1" presStyleIdx="4" presStyleCnt="5">
        <dgm:presLayoutVars>
          <dgm:bulletEnabled val="1"/>
        </dgm:presLayoutVars>
      </dgm:prSet>
      <dgm:spPr/>
    </dgm:pt>
    <dgm:pt modelId="{ECDDCEBA-00D6-4FA2-9BA9-4EBACC05E4EC}" type="pres">
      <dgm:prSet presAssocID="{7FB3D078-CEC3-4B6E-8A2F-2C51E17E7F96}" presName="spNode" presStyleCnt="0"/>
      <dgm:spPr/>
    </dgm:pt>
    <dgm:pt modelId="{8FDA3D2D-4B9C-4F96-A629-39ACA5B9645E}" type="pres">
      <dgm:prSet presAssocID="{D1613638-25EE-4172-8430-27622E77CBAA}" presName="sibTrans" presStyleLbl="sibTrans1D1" presStyleIdx="4" presStyleCnt="5"/>
      <dgm:spPr/>
    </dgm:pt>
  </dgm:ptLst>
  <dgm:cxnLst>
    <dgm:cxn modelId="{44F9A324-E0AD-4E97-A3D7-F4FA4694807F}" type="presOf" srcId="{4E5F88CA-30A3-4D5A-A544-A6A74C88DB15}" destId="{EB2C85B8-B5C0-4A3A-A0BB-D79C872A25F3}" srcOrd="0" destOrd="0" presId="urn:microsoft.com/office/officeart/2005/8/layout/cycle6"/>
    <dgm:cxn modelId="{2F65EA29-69FE-45AF-B48F-97EE81148335}" srcId="{5158E2E7-5DA0-4D6E-9285-DB377A3E5430}" destId="{7FB3D078-CEC3-4B6E-8A2F-2C51E17E7F96}" srcOrd="4" destOrd="0" parTransId="{8378C45F-4C81-4448-879F-B5E70D26192B}" sibTransId="{D1613638-25EE-4172-8430-27622E77CBAA}"/>
    <dgm:cxn modelId="{30C3CF2D-4179-43EF-808B-E36E0F3875E1}" srcId="{5158E2E7-5DA0-4D6E-9285-DB377A3E5430}" destId="{4C389821-C863-4025-8EA7-8684F6A51242}" srcOrd="1" destOrd="0" parTransId="{53A09487-8D1B-4C23-A7FB-994C879BF4FB}" sibTransId="{905D5792-2BFC-407E-B27A-40F9E7DEBEAB}"/>
    <dgm:cxn modelId="{400F0B2E-4726-4886-8418-6FE1D4F99F2C}" type="presOf" srcId="{3828479A-D2D7-4B07-86AB-997AAF3C7B03}" destId="{B741B86C-97D5-4047-88D4-AA0713FFB011}" srcOrd="0" destOrd="0" presId="urn:microsoft.com/office/officeart/2005/8/layout/cycle6"/>
    <dgm:cxn modelId="{53EBE132-3BA9-4355-BF7D-9D476128C3A8}" type="presOf" srcId="{793BF2A4-AD51-49E3-B3F2-5E98927AB56B}" destId="{9FC43865-6113-4703-896A-712B7DB2ACDC}" srcOrd="0" destOrd="0" presId="urn:microsoft.com/office/officeart/2005/8/layout/cycle6"/>
    <dgm:cxn modelId="{6172E83D-22C3-4D3D-ACB4-659BFE25C665}" type="presOf" srcId="{D1613638-25EE-4172-8430-27622E77CBAA}" destId="{8FDA3D2D-4B9C-4F96-A629-39ACA5B9645E}" srcOrd="0" destOrd="0" presId="urn:microsoft.com/office/officeart/2005/8/layout/cycle6"/>
    <dgm:cxn modelId="{275D205D-84B1-4D4C-A77A-AAA0A63761AC}" type="presOf" srcId="{7FB3D078-CEC3-4B6E-8A2F-2C51E17E7F96}" destId="{083F17D3-98E2-49D9-A9AE-84B68E1EE9ED}" srcOrd="0" destOrd="0" presId="urn:microsoft.com/office/officeart/2005/8/layout/cycle6"/>
    <dgm:cxn modelId="{167FE943-8897-4202-92E1-D1C570B02DD5}" srcId="{5158E2E7-5DA0-4D6E-9285-DB377A3E5430}" destId="{5EBAA71A-936B-4AB7-A8BC-D31EE5F34FF1}" srcOrd="2" destOrd="0" parTransId="{373DAD1F-AC97-468A-A808-41CD06C30966}" sibTransId="{5D3602F6-9C74-4255-B7E4-B88D73CC82AD}"/>
    <dgm:cxn modelId="{C1D63F48-FBEC-4887-B686-66F06CA7D2D3}" type="presOf" srcId="{5D3602F6-9C74-4255-B7E4-B88D73CC82AD}" destId="{5AC49883-E33A-491E-8280-0A75577F6038}" srcOrd="0" destOrd="0" presId="urn:microsoft.com/office/officeart/2005/8/layout/cycle6"/>
    <dgm:cxn modelId="{848F816F-DA08-488C-8E5D-1D9D2D830D33}" type="presOf" srcId="{5EBAA71A-936B-4AB7-A8BC-D31EE5F34FF1}" destId="{D5ABBEFD-756E-442D-89B2-D0082D22AE9F}" srcOrd="0" destOrd="0" presId="urn:microsoft.com/office/officeart/2005/8/layout/cycle6"/>
    <dgm:cxn modelId="{B63D0971-CFD5-4C7B-BB0B-2B3EB1648FD6}" type="presOf" srcId="{4C389821-C863-4025-8EA7-8684F6A51242}" destId="{CE8A4758-5B4B-4E8E-BD55-F025020027C2}" srcOrd="0" destOrd="0" presId="urn:microsoft.com/office/officeart/2005/8/layout/cycle6"/>
    <dgm:cxn modelId="{BF595F7E-D8EB-4727-86AB-5FA96D2E59A0}" type="presOf" srcId="{905D5792-2BFC-407E-B27A-40F9E7DEBEAB}" destId="{4F9A2059-EB67-4438-AB37-E63E660F458D}" srcOrd="0" destOrd="0" presId="urn:microsoft.com/office/officeart/2005/8/layout/cycle6"/>
    <dgm:cxn modelId="{570BD2A5-6ADF-484F-AF70-3AAA3421FABB}" srcId="{5158E2E7-5DA0-4D6E-9285-DB377A3E5430}" destId="{C9287A5A-5B3B-4680-A273-42B92B4DC7FF}" srcOrd="3" destOrd="0" parTransId="{EC46D081-BF4F-4E0D-AAB7-810FED924C1A}" sibTransId="{3828479A-D2D7-4B07-86AB-997AAF3C7B03}"/>
    <dgm:cxn modelId="{FA5D49A9-9F34-4433-9461-1147E53DEE7C}" srcId="{5158E2E7-5DA0-4D6E-9285-DB377A3E5430}" destId="{793BF2A4-AD51-49E3-B3F2-5E98927AB56B}" srcOrd="0" destOrd="0" parTransId="{008A4147-ADD3-4B10-B518-0C5934C02511}" sibTransId="{4E5F88CA-30A3-4D5A-A544-A6A74C88DB15}"/>
    <dgm:cxn modelId="{541102DC-07BE-431E-88C3-4C5A0733D06C}" type="presOf" srcId="{C9287A5A-5B3B-4680-A273-42B92B4DC7FF}" destId="{F0564797-C052-4F94-80F7-3F0590A4B7EB}" srcOrd="0" destOrd="0" presId="urn:microsoft.com/office/officeart/2005/8/layout/cycle6"/>
    <dgm:cxn modelId="{35550BE6-3807-45F3-8A73-AA28D9309944}" type="presOf" srcId="{5158E2E7-5DA0-4D6E-9285-DB377A3E5430}" destId="{8A6B7CAE-09D5-42CD-B5D7-27C0B9A4DFAA}" srcOrd="0" destOrd="0" presId="urn:microsoft.com/office/officeart/2005/8/layout/cycle6"/>
    <dgm:cxn modelId="{C16D4143-EB14-4497-8F55-FC1B3AB7C832}" type="presParOf" srcId="{8A6B7CAE-09D5-42CD-B5D7-27C0B9A4DFAA}" destId="{9FC43865-6113-4703-896A-712B7DB2ACDC}" srcOrd="0" destOrd="0" presId="urn:microsoft.com/office/officeart/2005/8/layout/cycle6"/>
    <dgm:cxn modelId="{03A06C02-C58E-414D-9F2D-8DF15919A557}" type="presParOf" srcId="{8A6B7CAE-09D5-42CD-B5D7-27C0B9A4DFAA}" destId="{3AB2A7B1-81D7-4C13-AB60-F6FAF6542B5C}" srcOrd="1" destOrd="0" presId="urn:microsoft.com/office/officeart/2005/8/layout/cycle6"/>
    <dgm:cxn modelId="{D2367F5D-87BD-4A90-B056-3CE265DDD982}" type="presParOf" srcId="{8A6B7CAE-09D5-42CD-B5D7-27C0B9A4DFAA}" destId="{EB2C85B8-B5C0-4A3A-A0BB-D79C872A25F3}" srcOrd="2" destOrd="0" presId="urn:microsoft.com/office/officeart/2005/8/layout/cycle6"/>
    <dgm:cxn modelId="{FA6D0F0C-7C8F-4361-AB0A-4068D986A521}" type="presParOf" srcId="{8A6B7CAE-09D5-42CD-B5D7-27C0B9A4DFAA}" destId="{CE8A4758-5B4B-4E8E-BD55-F025020027C2}" srcOrd="3" destOrd="0" presId="urn:microsoft.com/office/officeart/2005/8/layout/cycle6"/>
    <dgm:cxn modelId="{82988F47-9F70-4ED7-81D5-5A8A8489C5D6}" type="presParOf" srcId="{8A6B7CAE-09D5-42CD-B5D7-27C0B9A4DFAA}" destId="{4A29F14A-27C4-4315-846E-C758D63B6804}" srcOrd="4" destOrd="0" presId="urn:microsoft.com/office/officeart/2005/8/layout/cycle6"/>
    <dgm:cxn modelId="{0E32B2FE-C407-4364-9944-0BCDCAEE30E0}" type="presParOf" srcId="{8A6B7CAE-09D5-42CD-B5D7-27C0B9A4DFAA}" destId="{4F9A2059-EB67-4438-AB37-E63E660F458D}" srcOrd="5" destOrd="0" presId="urn:microsoft.com/office/officeart/2005/8/layout/cycle6"/>
    <dgm:cxn modelId="{FCB81C38-D36C-4D4F-97C9-0B8A2CBDCB4C}" type="presParOf" srcId="{8A6B7CAE-09D5-42CD-B5D7-27C0B9A4DFAA}" destId="{D5ABBEFD-756E-442D-89B2-D0082D22AE9F}" srcOrd="6" destOrd="0" presId="urn:microsoft.com/office/officeart/2005/8/layout/cycle6"/>
    <dgm:cxn modelId="{1BB3C57F-8391-42B3-AA64-FA486340682E}" type="presParOf" srcId="{8A6B7CAE-09D5-42CD-B5D7-27C0B9A4DFAA}" destId="{A742BA73-B72C-4141-A6DD-F4EFB67C92A5}" srcOrd="7" destOrd="0" presId="urn:microsoft.com/office/officeart/2005/8/layout/cycle6"/>
    <dgm:cxn modelId="{3AC7F1B7-3F3F-4147-A0B0-55AD0338BEE3}" type="presParOf" srcId="{8A6B7CAE-09D5-42CD-B5D7-27C0B9A4DFAA}" destId="{5AC49883-E33A-491E-8280-0A75577F6038}" srcOrd="8" destOrd="0" presId="urn:microsoft.com/office/officeart/2005/8/layout/cycle6"/>
    <dgm:cxn modelId="{D4DC9516-D143-4F10-BD98-13252D9B3FBA}" type="presParOf" srcId="{8A6B7CAE-09D5-42CD-B5D7-27C0B9A4DFAA}" destId="{F0564797-C052-4F94-80F7-3F0590A4B7EB}" srcOrd="9" destOrd="0" presId="urn:microsoft.com/office/officeart/2005/8/layout/cycle6"/>
    <dgm:cxn modelId="{80E44560-889C-4937-A773-3E8D83D5AB51}" type="presParOf" srcId="{8A6B7CAE-09D5-42CD-B5D7-27C0B9A4DFAA}" destId="{DBE69A68-5D17-4D9A-869E-D0938A3B7AB4}" srcOrd="10" destOrd="0" presId="urn:microsoft.com/office/officeart/2005/8/layout/cycle6"/>
    <dgm:cxn modelId="{257885EF-4005-4D3C-9626-46765E0D6621}" type="presParOf" srcId="{8A6B7CAE-09D5-42CD-B5D7-27C0B9A4DFAA}" destId="{B741B86C-97D5-4047-88D4-AA0713FFB011}" srcOrd="11" destOrd="0" presId="urn:microsoft.com/office/officeart/2005/8/layout/cycle6"/>
    <dgm:cxn modelId="{F8A3E8AB-1996-4CDD-8CF4-96D718A6AF22}" type="presParOf" srcId="{8A6B7CAE-09D5-42CD-B5D7-27C0B9A4DFAA}" destId="{083F17D3-98E2-49D9-A9AE-84B68E1EE9ED}" srcOrd="12" destOrd="0" presId="urn:microsoft.com/office/officeart/2005/8/layout/cycle6"/>
    <dgm:cxn modelId="{9CAE6F81-FC43-4047-9706-F1C1A17ED349}" type="presParOf" srcId="{8A6B7CAE-09D5-42CD-B5D7-27C0B9A4DFAA}" destId="{ECDDCEBA-00D6-4FA2-9BA9-4EBACC05E4EC}" srcOrd="13" destOrd="0" presId="urn:microsoft.com/office/officeart/2005/8/layout/cycle6"/>
    <dgm:cxn modelId="{E7A1076D-9C8D-4095-AA2E-6B833F0FB3C3}" type="presParOf" srcId="{8A6B7CAE-09D5-42CD-B5D7-27C0B9A4DFAA}" destId="{8FDA3D2D-4B9C-4F96-A629-39ACA5B9645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B96F9E-C466-4270-95F8-E1EDC850216C}" type="doc">
      <dgm:prSet loTypeId="urn:microsoft.com/office/officeart/2005/8/layout/lProcess3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B21432E-18A0-420C-BF1A-C878E9425985}">
      <dgm:prSet custT="1"/>
      <dgm:spPr/>
      <dgm:t>
        <a:bodyPr/>
        <a:lstStyle/>
        <a:p>
          <a:pPr rtl="0"/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輸入資料的方法</a:t>
          </a:r>
        </a:p>
      </dgm:t>
    </dgm:pt>
    <dgm:pt modelId="{8AB4CDBE-ACC6-45E5-8668-26E3B4DF736A}" type="parTrans" cxnId="{FE4C9490-1EEF-45F9-94C6-88119310A214}">
      <dgm:prSet/>
      <dgm:spPr/>
      <dgm:t>
        <a:bodyPr/>
        <a:lstStyle/>
        <a:p>
          <a:endParaRPr lang="zh-TW" altLang="en-US"/>
        </a:p>
      </dgm:t>
    </dgm:pt>
    <dgm:pt modelId="{9356BEC8-ECFB-47C0-B8EA-7066E0D0AE63}" type="sibTrans" cxnId="{FE4C9490-1EEF-45F9-94C6-88119310A214}">
      <dgm:prSet/>
      <dgm:spPr/>
      <dgm:t>
        <a:bodyPr/>
        <a:lstStyle/>
        <a:p>
          <a:endParaRPr lang="zh-TW" altLang="en-US"/>
        </a:p>
      </dgm:t>
    </dgm:pt>
    <dgm:pt modelId="{A527C9DF-8B56-4A23-BCB6-37AB83FE801A}">
      <dgm:prSet custT="1"/>
      <dgm:spPr/>
      <dgm:t>
        <a:bodyPr/>
        <a:lstStyle/>
        <a:p>
          <a:pPr algn="l" rtl="0"/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從下拉式清單挑選</a:t>
          </a:r>
        </a:p>
      </dgm:t>
    </dgm:pt>
    <dgm:pt modelId="{167B6A46-7D04-4D0B-942D-C87A6435451A}" type="parTrans" cxnId="{D587DF54-5040-4E35-9C41-8FF28BC11EC5}">
      <dgm:prSet/>
      <dgm:spPr/>
      <dgm:t>
        <a:bodyPr/>
        <a:lstStyle/>
        <a:p>
          <a:endParaRPr lang="zh-TW" altLang="en-US"/>
        </a:p>
      </dgm:t>
    </dgm:pt>
    <dgm:pt modelId="{DCEF7549-8B79-48BE-9E94-1DBF5DF08A79}" type="sibTrans" cxnId="{D587DF54-5040-4E35-9C41-8FF28BC11EC5}">
      <dgm:prSet/>
      <dgm:spPr/>
      <dgm:t>
        <a:bodyPr/>
        <a:lstStyle/>
        <a:p>
          <a:endParaRPr lang="zh-TW" altLang="en-US"/>
        </a:p>
      </dgm:t>
    </dgm:pt>
    <dgm:pt modelId="{311327C8-BFB4-4ECA-9CF2-135DB64E5E41}">
      <dgm:prSet custT="1"/>
      <dgm:spPr/>
      <dgm:t>
        <a:bodyPr/>
        <a:lstStyle/>
        <a:p>
          <a:pPr algn="l" rtl="0"/>
          <a:r>
            <a:rPr lang="zh-TW" sz="120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sz="1200"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sz="1200">
              <a:latin typeface="微軟正黑體" panose="020B0604030504040204" pitchFamily="34" charset="-120"/>
              <a:ea typeface="微軟正黑體" panose="020B0604030504040204" pitchFamily="34" charset="-120"/>
            </a:rPr>
            <a:t>表單</a:t>
          </a:r>
          <a:r>
            <a:rPr lang="en-US" sz="1200"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endParaRPr lang="zh-TW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54792AC-577B-4520-9BB8-6FA866714804}" type="parTrans" cxnId="{AD606994-9256-4BC0-A3AA-42C7478C860F}">
      <dgm:prSet/>
      <dgm:spPr/>
      <dgm:t>
        <a:bodyPr/>
        <a:lstStyle/>
        <a:p>
          <a:endParaRPr lang="zh-TW" altLang="en-US"/>
        </a:p>
      </dgm:t>
    </dgm:pt>
    <dgm:pt modelId="{00D4A030-55C2-401B-8382-7BB2ED127776}" type="sibTrans" cxnId="{AD606994-9256-4BC0-A3AA-42C7478C860F}">
      <dgm:prSet/>
      <dgm:spPr/>
      <dgm:t>
        <a:bodyPr/>
        <a:lstStyle/>
        <a:p>
          <a:endParaRPr lang="zh-TW" altLang="en-US"/>
        </a:p>
      </dgm:t>
    </dgm:pt>
    <dgm:pt modelId="{28A537E3-33A2-4809-96DA-8E98CE13A4F7}">
      <dgm:prSet custT="1"/>
      <dgm:spPr/>
      <dgm:t>
        <a:bodyPr/>
        <a:lstStyle/>
        <a:p>
          <a:pPr algn="l" rtl="0"/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設定為表格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D5FCEE-ABB2-4611-AD4D-A4A44D761A62}" type="parTrans" cxnId="{FA64E854-889C-45DF-9021-53EB6156D45E}">
      <dgm:prSet/>
      <dgm:spPr/>
      <dgm:t>
        <a:bodyPr/>
        <a:lstStyle/>
        <a:p>
          <a:endParaRPr lang="zh-TW" altLang="en-US"/>
        </a:p>
      </dgm:t>
    </dgm:pt>
    <dgm:pt modelId="{C3CE7863-70DD-44CC-AB07-B3AB8A948686}" type="sibTrans" cxnId="{FA64E854-889C-45DF-9021-53EB6156D45E}">
      <dgm:prSet/>
      <dgm:spPr/>
      <dgm:t>
        <a:bodyPr/>
        <a:lstStyle/>
        <a:p>
          <a:endParaRPr lang="zh-TW" altLang="en-US"/>
        </a:p>
      </dgm:t>
    </dgm:pt>
    <dgm:pt modelId="{C419AFD2-47DC-4777-A6D1-39BE1CAD4080}">
      <dgm:prSet custT="1"/>
      <dgm:spPr/>
      <dgm:t>
        <a:bodyPr/>
        <a:lstStyle/>
        <a:p>
          <a:pPr rtl="0"/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設計輸入資料介面</a:t>
          </a:r>
        </a:p>
      </dgm:t>
    </dgm:pt>
    <dgm:pt modelId="{B2C7F9EF-1EAE-4560-8136-21E52B5A518B}" type="parTrans" cxnId="{9E6FED7A-1C27-4FF6-888D-9749BE8EC99D}">
      <dgm:prSet/>
      <dgm:spPr/>
      <dgm:t>
        <a:bodyPr/>
        <a:lstStyle/>
        <a:p>
          <a:endParaRPr lang="zh-TW" altLang="en-US"/>
        </a:p>
      </dgm:t>
    </dgm:pt>
    <dgm:pt modelId="{E4DD39C6-06CB-4712-8742-ACF95ADE4E41}" type="sibTrans" cxnId="{9E6FED7A-1C27-4FF6-888D-9749BE8EC99D}">
      <dgm:prSet/>
      <dgm:spPr/>
      <dgm:t>
        <a:bodyPr/>
        <a:lstStyle/>
        <a:p>
          <a:endParaRPr lang="zh-TW" altLang="en-US"/>
        </a:p>
      </dgm:t>
    </dgm:pt>
    <dgm:pt modelId="{744DFF0C-74C2-4133-89ED-7E773C9B8934}">
      <dgm:prSet custT="1"/>
      <dgm:spPr/>
      <dgm:t>
        <a:bodyPr/>
        <a:lstStyle/>
        <a:p>
          <a:pPr algn="l" rtl="0"/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資料的驗證</a:t>
          </a:r>
        </a:p>
      </dgm:t>
    </dgm:pt>
    <dgm:pt modelId="{4CC09A92-EE8D-4145-ADC9-5B424164398D}" type="parTrans" cxnId="{76F80CF7-4CC1-40B4-A29A-A5877D47AE9B}">
      <dgm:prSet/>
      <dgm:spPr/>
      <dgm:t>
        <a:bodyPr/>
        <a:lstStyle/>
        <a:p>
          <a:endParaRPr lang="zh-TW" altLang="en-US"/>
        </a:p>
      </dgm:t>
    </dgm:pt>
    <dgm:pt modelId="{0BC447EC-41C4-4F77-8004-43A96BC320E9}" type="sibTrans" cxnId="{76F80CF7-4CC1-40B4-A29A-A5877D47AE9B}">
      <dgm:prSet/>
      <dgm:spPr/>
      <dgm:t>
        <a:bodyPr/>
        <a:lstStyle/>
        <a:p>
          <a:endParaRPr lang="zh-TW" altLang="en-US"/>
        </a:p>
      </dgm:t>
    </dgm:pt>
    <dgm:pt modelId="{A621F108-B53D-4F5A-996D-FB93B5D053BF}">
      <dgm:prSet custT="1"/>
      <dgm:spPr/>
      <dgm:t>
        <a:bodyPr/>
        <a:lstStyle/>
        <a:p>
          <a:pPr algn="l" rtl="0"/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建立基本的工作表表單</a:t>
          </a:r>
        </a:p>
      </dgm:t>
    </dgm:pt>
    <dgm:pt modelId="{A1155322-08D4-4797-88C4-519745305CAB}" type="parTrans" cxnId="{6F9921B7-AE2B-4F5F-BB48-685AACB6579B}">
      <dgm:prSet/>
      <dgm:spPr/>
      <dgm:t>
        <a:bodyPr/>
        <a:lstStyle/>
        <a:p>
          <a:endParaRPr lang="zh-TW" altLang="en-US"/>
        </a:p>
      </dgm:t>
    </dgm:pt>
    <dgm:pt modelId="{95707BFE-220F-4B8E-AC68-70A8A4353039}" type="sibTrans" cxnId="{6F9921B7-AE2B-4F5F-BB48-685AACB6579B}">
      <dgm:prSet/>
      <dgm:spPr/>
      <dgm:t>
        <a:bodyPr/>
        <a:lstStyle/>
        <a:p>
          <a:endParaRPr lang="zh-TW" altLang="en-US"/>
        </a:p>
      </dgm:t>
    </dgm:pt>
    <dgm:pt modelId="{833DCD07-8F0A-43C4-842A-0884F6123567}">
      <dgm:prSet custT="1"/>
      <dgm:spPr/>
      <dgm:t>
        <a:bodyPr/>
        <a:lstStyle/>
        <a:p>
          <a:pPr algn="l" rtl="0"/>
          <a:r>
            <a:rPr 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Excel[</a:t>
          </a:r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名稱</a:t>
          </a:r>
          <a:r>
            <a:rPr 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介紹</a:t>
          </a:r>
        </a:p>
      </dgm:t>
    </dgm:pt>
    <dgm:pt modelId="{FA9A8BE6-E33A-46CA-ACA2-5018CC2B0FDA}" type="parTrans" cxnId="{EDACA99E-FC79-46C9-843C-B478E7D3A1A3}">
      <dgm:prSet/>
      <dgm:spPr/>
      <dgm:t>
        <a:bodyPr/>
        <a:lstStyle/>
        <a:p>
          <a:endParaRPr lang="zh-TW" altLang="en-US"/>
        </a:p>
      </dgm:t>
    </dgm:pt>
    <dgm:pt modelId="{D11B9D61-B0BC-4511-AD3B-04BA01A28BE9}" type="sibTrans" cxnId="{EDACA99E-FC79-46C9-843C-B478E7D3A1A3}">
      <dgm:prSet/>
      <dgm:spPr/>
      <dgm:t>
        <a:bodyPr/>
        <a:lstStyle/>
        <a:p>
          <a:endParaRPr lang="zh-TW" altLang="en-US"/>
        </a:p>
      </dgm:t>
    </dgm:pt>
    <dgm:pt modelId="{55228923-C1B0-405C-B2AF-128CBAAB715C}">
      <dgm:prSet custT="1"/>
      <dgm:spPr/>
      <dgm:t>
        <a:bodyPr/>
        <a:lstStyle/>
        <a:p>
          <a:pPr algn="l" rtl="0"/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保護工作表與保護活頁簿</a:t>
          </a:r>
        </a:p>
      </dgm:t>
    </dgm:pt>
    <dgm:pt modelId="{A550AC9B-1408-4591-860D-D7A8FF5DB55A}" type="parTrans" cxnId="{834A877A-BB82-49F6-ABA0-02BB56D98985}">
      <dgm:prSet/>
      <dgm:spPr/>
      <dgm:t>
        <a:bodyPr/>
        <a:lstStyle/>
        <a:p>
          <a:endParaRPr lang="zh-TW" altLang="en-US"/>
        </a:p>
      </dgm:t>
    </dgm:pt>
    <dgm:pt modelId="{CA98C7AD-7605-4031-A394-9D7595845A4B}" type="sibTrans" cxnId="{834A877A-BB82-49F6-ABA0-02BB56D98985}">
      <dgm:prSet/>
      <dgm:spPr/>
      <dgm:t>
        <a:bodyPr/>
        <a:lstStyle/>
        <a:p>
          <a:endParaRPr lang="zh-TW" altLang="en-US"/>
        </a:p>
      </dgm:t>
    </dgm:pt>
    <dgm:pt modelId="{5CF0403F-92E5-477E-BAAB-49D7432BBE89}">
      <dgm:prSet custT="1"/>
      <dgm:spPr/>
      <dgm:t>
        <a:bodyPr/>
        <a:lstStyle/>
        <a:p>
          <a:pPr algn="l" rtl="0"/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專業的</a:t>
          </a:r>
          <a:r>
            <a:rPr 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表單控制項</a:t>
          </a:r>
          <a:r>
            <a:rPr 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簡介</a:t>
          </a:r>
        </a:p>
      </dgm:t>
    </dgm:pt>
    <dgm:pt modelId="{2F411FC8-3318-49FB-8A22-87CE9123227E}" type="parTrans" cxnId="{86C4FC5B-E277-4650-A2B1-DA3907D03975}">
      <dgm:prSet/>
      <dgm:spPr/>
      <dgm:t>
        <a:bodyPr/>
        <a:lstStyle/>
        <a:p>
          <a:endParaRPr lang="zh-TW" altLang="en-US"/>
        </a:p>
      </dgm:t>
    </dgm:pt>
    <dgm:pt modelId="{D3CDD38A-502E-44E3-9DF4-C67A51EA4CA8}" type="sibTrans" cxnId="{86C4FC5B-E277-4650-A2B1-DA3907D03975}">
      <dgm:prSet/>
      <dgm:spPr/>
      <dgm:t>
        <a:bodyPr/>
        <a:lstStyle/>
        <a:p>
          <a:endParaRPr lang="zh-TW" altLang="en-US"/>
        </a:p>
      </dgm:t>
    </dgm:pt>
    <dgm:pt modelId="{EC655B6E-FF83-47C6-BA85-4885491CA86C}">
      <dgm:prSet custT="1"/>
      <dgm:spPr/>
      <dgm:t>
        <a:bodyPr/>
        <a:lstStyle/>
        <a:p>
          <a:pPr rtl="0"/>
          <a:r>
            <a:rPr 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範本精靈</a:t>
          </a:r>
          <a:r>
            <a:rPr 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增益集</a:t>
          </a:r>
        </a:p>
      </dgm:t>
    </dgm:pt>
    <dgm:pt modelId="{5627B68E-F16F-4670-A40C-51C97C2588E0}" type="parTrans" cxnId="{611FF57D-3078-4A74-BF5A-63C3332458F3}">
      <dgm:prSet/>
      <dgm:spPr/>
      <dgm:t>
        <a:bodyPr/>
        <a:lstStyle/>
        <a:p>
          <a:endParaRPr lang="zh-TW" altLang="en-US"/>
        </a:p>
      </dgm:t>
    </dgm:pt>
    <dgm:pt modelId="{C56B72C3-15DA-4CF8-AF72-46A299060CA2}" type="sibTrans" cxnId="{611FF57D-3078-4A74-BF5A-63C3332458F3}">
      <dgm:prSet/>
      <dgm:spPr/>
      <dgm:t>
        <a:bodyPr/>
        <a:lstStyle/>
        <a:p>
          <a:endParaRPr lang="zh-TW" altLang="en-US"/>
        </a:p>
      </dgm:t>
    </dgm:pt>
    <dgm:pt modelId="{B5CE75E8-51A5-4F33-8702-3092E2E15993}">
      <dgm:prSet custT="1"/>
      <dgm:spPr/>
      <dgm:t>
        <a:bodyPr/>
        <a:lstStyle/>
        <a:p>
          <a:pPr algn="l" rtl="0"/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何處取得範本精靈</a:t>
          </a:r>
        </a:p>
      </dgm:t>
    </dgm:pt>
    <dgm:pt modelId="{42E26440-43AF-4704-BAAA-854002792CBD}" type="parTrans" cxnId="{75C56274-9071-4CB2-8828-BAC799F4473F}">
      <dgm:prSet/>
      <dgm:spPr/>
      <dgm:t>
        <a:bodyPr/>
        <a:lstStyle/>
        <a:p>
          <a:endParaRPr lang="zh-TW" altLang="en-US"/>
        </a:p>
      </dgm:t>
    </dgm:pt>
    <dgm:pt modelId="{58031C9D-2AC0-4311-9BE6-470BD3D27305}" type="sibTrans" cxnId="{75C56274-9071-4CB2-8828-BAC799F4473F}">
      <dgm:prSet/>
      <dgm:spPr/>
      <dgm:t>
        <a:bodyPr/>
        <a:lstStyle/>
        <a:p>
          <a:endParaRPr lang="zh-TW" altLang="en-US"/>
        </a:p>
      </dgm:t>
    </dgm:pt>
    <dgm:pt modelId="{060B6959-9F74-4A8D-B9E4-A5D3AB96A8C0}">
      <dgm:prSet custT="1"/>
      <dgm:spPr/>
      <dgm:t>
        <a:bodyPr/>
        <a:lstStyle/>
        <a:p>
          <a:pPr algn="l" rtl="0"/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安裝增益集到電腦上</a:t>
          </a:r>
        </a:p>
      </dgm:t>
    </dgm:pt>
    <dgm:pt modelId="{CCD90434-0AA0-4B2E-8C41-3648C5598F42}" type="parTrans" cxnId="{7AFF3D3F-07AD-4674-817B-EFEC181B016E}">
      <dgm:prSet/>
      <dgm:spPr/>
      <dgm:t>
        <a:bodyPr/>
        <a:lstStyle/>
        <a:p>
          <a:endParaRPr lang="zh-TW" altLang="en-US"/>
        </a:p>
      </dgm:t>
    </dgm:pt>
    <dgm:pt modelId="{94679C01-DB92-49F5-A031-E90C3B929A88}" type="sibTrans" cxnId="{7AFF3D3F-07AD-4674-817B-EFEC181B016E}">
      <dgm:prSet/>
      <dgm:spPr/>
      <dgm:t>
        <a:bodyPr/>
        <a:lstStyle/>
        <a:p>
          <a:endParaRPr lang="zh-TW" altLang="en-US"/>
        </a:p>
      </dgm:t>
    </dgm:pt>
    <dgm:pt modelId="{2F5184CF-D5B0-47ED-91A4-B44651EDF8DE}">
      <dgm:prSet custT="1"/>
      <dgm:spPr/>
      <dgm:t>
        <a:bodyPr/>
        <a:lstStyle/>
        <a:p>
          <a:pPr algn="l" rtl="0"/>
          <a:r>
            <a:rPr lang="zh-TW" sz="1200">
              <a:latin typeface="微軟正黑體" panose="020B0604030504040204" pitchFamily="34" charset="-120"/>
              <a:ea typeface="微軟正黑體" panose="020B0604030504040204" pitchFamily="34" charset="-120"/>
            </a:rPr>
            <a:t>將增益集載入 </a:t>
          </a:r>
          <a:r>
            <a:rPr lang="en-US" sz="1200">
              <a:latin typeface="微軟正黑體" panose="020B0604030504040204" pitchFamily="34" charset="-120"/>
              <a:ea typeface="微軟正黑體" panose="020B0604030504040204" pitchFamily="34" charset="-120"/>
            </a:rPr>
            <a:t>Excel</a:t>
          </a:r>
          <a:endParaRPr lang="zh-TW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68BE9CB-C579-42C4-91FA-24FDBF96BAE5}" type="parTrans" cxnId="{C5EB9850-6828-4DA2-AA46-6B2D3CF20A4C}">
      <dgm:prSet/>
      <dgm:spPr/>
      <dgm:t>
        <a:bodyPr/>
        <a:lstStyle/>
        <a:p>
          <a:endParaRPr lang="zh-TW" altLang="en-US"/>
        </a:p>
      </dgm:t>
    </dgm:pt>
    <dgm:pt modelId="{41C91A37-19A7-49CA-86B6-D29BAC393A07}" type="sibTrans" cxnId="{C5EB9850-6828-4DA2-AA46-6B2D3CF20A4C}">
      <dgm:prSet/>
      <dgm:spPr/>
      <dgm:t>
        <a:bodyPr/>
        <a:lstStyle/>
        <a:p>
          <a:endParaRPr lang="zh-TW" altLang="en-US"/>
        </a:p>
      </dgm:t>
    </dgm:pt>
    <dgm:pt modelId="{710CFBBA-85B6-4CB7-ACE4-7FE7FC6E2322}">
      <dgm:prSet custT="1"/>
      <dgm:spPr/>
      <dgm:t>
        <a:bodyPr/>
        <a:lstStyle/>
        <a:p>
          <a:pPr algn="l" rtl="0"/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建立一個以</a:t>
          </a:r>
          <a:r>
            <a:rPr 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Excel</a:t>
          </a:r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為資料庫的範本</a:t>
          </a:r>
        </a:p>
      </dgm:t>
    </dgm:pt>
    <dgm:pt modelId="{500EAE21-8D15-4EF9-8D5B-41BB6ADEB7CB}" type="parTrans" cxnId="{A97C595E-7831-4813-84A5-843F8B2D13BE}">
      <dgm:prSet/>
      <dgm:spPr/>
      <dgm:t>
        <a:bodyPr/>
        <a:lstStyle/>
        <a:p>
          <a:endParaRPr lang="zh-TW" altLang="en-US"/>
        </a:p>
      </dgm:t>
    </dgm:pt>
    <dgm:pt modelId="{A425AB01-D6F3-4FD1-B0C0-49FBFC9AAFB9}" type="sibTrans" cxnId="{A97C595E-7831-4813-84A5-843F8B2D13BE}">
      <dgm:prSet/>
      <dgm:spPr/>
      <dgm:t>
        <a:bodyPr/>
        <a:lstStyle/>
        <a:p>
          <a:endParaRPr lang="zh-TW" altLang="en-US"/>
        </a:p>
      </dgm:t>
    </dgm:pt>
    <dgm:pt modelId="{FA7523BE-90A5-43F2-BC63-2603C14C7541}">
      <dgm:prSet custT="1"/>
      <dgm:spPr/>
      <dgm:t>
        <a:bodyPr/>
        <a:lstStyle/>
        <a:p>
          <a:pPr rtl="0"/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共用活頁簿</a:t>
          </a:r>
        </a:p>
      </dgm:t>
    </dgm:pt>
    <dgm:pt modelId="{3772566F-4101-4AEA-A372-4F39E6283FCE}" type="parTrans" cxnId="{CA283321-EF3C-451D-922C-6D6F39DEBEF2}">
      <dgm:prSet/>
      <dgm:spPr/>
      <dgm:t>
        <a:bodyPr/>
        <a:lstStyle/>
        <a:p>
          <a:endParaRPr lang="zh-TW" altLang="en-US"/>
        </a:p>
      </dgm:t>
    </dgm:pt>
    <dgm:pt modelId="{4F9DEBD9-0356-41E6-A203-93E8B34E7733}" type="sibTrans" cxnId="{CA283321-EF3C-451D-922C-6D6F39DEBEF2}">
      <dgm:prSet/>
      <dgm:spPr/>
      <dgm:t>
        <a:bodyPr/>
        <a:lstStyle/>
        <a:p>
          <a:endParaRPr lang="zh-TW" altLang="en-US"/>
        </a:p>
      </dgm:t>
    </dgm:pt>
    <dgm:pt modelId="{6551EA1E-BCD0-464C-8DA7-87DD8B56219F}">
      <dgm:prSet custT="1"/>
      <dgm:spPr/>
      <dgm:t>
        <a:bodyPr/>
        <a:lstStyle/>
        <a:p>
          <a:pPr algn="l" rtl="0"/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建立共用活頁簿</a:t>
          </a:r>
        </a:p>
      </dgm:t>
    </dgm:pt>
    <dgm:pt modelId="{C91C755A-802E-4148-887F-400219805AE6}" type="parTrans" cxnId="{9101AF99-A50E-4C96-B37B-314B4F4207D6}">
      <dgm:prSet/>
      <dgm:spPr/>
      <dgm:t>
        <a:bodyPr/>
        <a:lstStyle/>
        <a:p>
          <a:endParaRPr lang="zh-TW" altLang="en-US"/>
        </a:p>
      </dgm:t>
    </dgm:pt>
    <dgm:pt modelId="{08131F8E-CD13-4A73-A87D-B1DF89F32B8C}" type="sibTrans" cxnId="{9101AF99-A50E-4C96-B37B-314B4F4207D6}">
      <dgm:prSet/>
      <dgm:spPr/>
      <dgm:t>
        <a:bodyPr/>
        <a:lstStyle/>
        <a:p>
          <a:endParaRPr lang="zh-TW" altLang="en-US"/>
        </a:p>
      </dgm:t>
    </dgm:pt>
    <dgm:pt modelId="{8B1E6B05-D507-4EB1-A524-2279CB4E1CF3}">
      <dgm:prSet custT="1"/>
      <dgm:spPr/>
      <dgm:t>
        <a:bodyPr/>
        <a:lstStyle/>
        <a:p>
          <a:pPr algn="l" rtl="0"/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合併活頁簿</a:t>
          </a:r>
        </a:p>
      </dgm:t>
    </dgm:pt>
    <dgm:pt modelId="{4E60DCD6-E45B-4690-85C2-0E6BA27611FC}" type="parTrans" cxnId="{450B27BE-0080-493C-B160-58999ED3EE28}">
      <dgm:prSet/>
      <dgm:spPr/>
      <dgm:t>
        <a:bodyPr/>
        <a:lstStyle/>
        <a:p>
          <a:endParaRPr lang="zh-TW" altLang="en-US"/>
        </a:p>
      </dgm:t>
    </dgm:pt>
    <dgm:pt modelId="{F7131D84-590D-4C89-8DFC-ACA6228845BE}" type="sibTrans" cxnId="{450B27BE-0080-493C-B160-58999ED3EE28}">
      <dgm:prSet/>
      <dgm:spPr/>
      <dgm:t>
        <a:bodyPr/>
        <a:lstStyle/>
        <a:p>
          <a:endParaRPr lang="zh-TW" altLang="en-US"/>
        </a:p>
      </dgm:t>
    </dgm:pt>
    <dgm:pt modelId="{DD469E24-4EC1-48E6-9BB9-227E455D8845}" type="pres">
      <dgm:prSet presAssocID="{43B96F9E-C466-4270-95F8-E1EDC850216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A7829EC-0AFB-4B32-9D0C-E5BEE91669F8}" type="pres">
      <dgm:prSet presAssocID="{EB21432E-18A0-420C-BF1A-C878E9425985}" presName="horFlow" presStyleCnt="0"/>
      <dgm:spPr/>
    </dgm:pt>
    <dgm:pt modelId="{375E4F06-805A-4C4E-9E86-A8471760DD68}" type="pres">
      <dgm:prSet presAssocID="{EB21432E-18A0-420C-BF1A-C878E9425985}" presName="bigChev" presStyleLbl="node1" presStyleIdx="0" presStyleCnt="4" custScaleX="125093"/>
      <dgm:spPr/>
    </dgm:pt>
    <dgm:pt modelId="{FC6EE601-4E5E-4BBF-80FD-73E9A59E8C03}" type="pres">
      <dgm:prSet presAssocID="{167B6A46-7D04-4D0B-942D-C87A6435451A}" presName="parTrans" presStyleCnt="0"/>
      <dgm:spPr/>
    </dgm:pt>
    <dgm:pt modelId="{34EF70C1-C236-4D09-B7BF-FAE54D18F57D}" type="pres">
      <dgm:prSet presAssocID="{A527C9DF-8B56-4A23-BCB6-37AB83FE801A}" presName="node" presStyleLbl="alignAccFollowNode1" presStyleIdx="0" presStyleCnt="14">
        <dgm:presLayoutVars>
          <dgm:bulletEnabled val="1"/>
        </dgm:presLayoutVars>
      </dgm:prSet>
      <dgm:spPr/>
    </dgm:pt>
    <dgm:pt modelId="{3EB5BF57-8625-4E45-A0E2-AD752D74D997}" type="pres">
      <dgm:prSet presAssocID="{DCEF7549-8B79-48BE-9E94-1DBF5DF08A79}" presName="sibTrans" presStyleCnt="0"/>
      <dgm:spPr/>
    </dgm:pt>
    <dgm:pt modelId="{A551C3A7-7295-4451-AE35-29C89C21BC3D}" type="pres">
      <dgm:prSet presAssocID="{311327C8-BFB4-4ECA-9CF2-135DB64E5E41}" presName="node" presStyleLbl="alignAccFollowNode1" presStyleIdx="1" presStyleCnt="14">
        <dgm:presLayoutVars>
          <dgm:bulletEnabled val="1"/>
        </dgm:presLayoutVars>
      </dgm:prSet>
      <dgm:spPr/>
    </dgm:pt>
    <dgm:pt modelId="{410AE61F-0870-4102-9894-0C27BBD06ED6}" type="pres">
      <dgm:prSet presAssocID="{00D4A030-55C2-401B-8382-7BB2ED127776}" presName="sibTrans" presStyleCnt="0"/>
      <dgm:spPr/>
    </dgm:pt>
    <dgm:pt modelId="{51373AD9-D960-4479-B9EA-5D3F2967C7D6}" type="pres">
      <dgm:prSet presAssocID="{28A537E3-33A2-4809-96DA-8E98CE13A4F7}" presName="node" presStyleLbl="alignAccFollowNode1" presStyleIdx="2" presStyleCnt="14">
        <dgm:presLayoutVars>
          <dgm:bulletEnabled val="1"/>
        </dgm:presLayoutVars>
      </dgm:prSet>
      <dgm:spPr/>
    </dgm:pt>
    <dgm:pt modelId="{85F7ED80-2E50-4141-8D8B-77D2777C4A1A}" type="pres">
      <dgm:prSet presAssocID="{EB21432E-18A0-420C-BF1A-C878E9425985}" presName="vSp" presStyleCnt="0"/>
      <dgm:spPr/>
    </dgm:pt>
    <dgm:pt modelId="{F604008F-0301-456D-B63D-F7C353B620DA}" type="pres">
      <dgm:prSet presAssocID="{C419AFD2-47DC-4777-A6D1-39BE1CAD4080}" presName="horFlow" presStyleCnt="0"/>
      <dgm:spPr/>
    </dgm:pt>
    <dgm:pt modelId="{CFC1F8B2-C11C-4038-97FD-7EE91AA4A1AE}" type="pres">
      <dgm:prSet presAssocID="{C419AFD2-47DC-4777-A6D1-39BE1CAD4080}" presName="bigChev" presStyleLbl="node1" presStyleIdx="1" presStyleCnt="4" custScaleX="125093"/>
      <dgm:spPr/>
    </dgm:pt>
    <dgm:pt modelId="{38B48C91-BD92-4124-985B-7D1A35EC8412}" type="pres">
      <dgm:prSet presAssocID="{4CC09A92-EE8D-4145-ADC9-5B424164398D}" presName="parTrans" presStyleCnt="0"/>
      <dgm:spPr/>
    </dgm:pt>
    <dgm:pt modelId="{D530FD04-E24E-45E2-880C-A0BBF6E34367}" type="pres">
      <dgm:prSet presAssocID="{744DFF0C-74C2-4133-89ED-7E773C9B8934}" presName="node" presStyleLbl="alignAccFollowNode1" presStyleIdx="3" presStyleCnt="14">
        <dgm:presLayoutVars>
          <dgm:bulletEnabled val="1"/>
        </dgm:presLayoutVars>
      </dgm:prSet>
      <dgm:spPr/>
    </dgm:pt>
    <dgm:pt modelId="{54E5EFA3-422A-42D6-80DD-EE20896C0F6F}" type="pres">
      <dgm:prSet presAssocID="{0BC447EC-41C4-4F77-8004-43A96BC320E9}" presName="sibTrans" presStyleCnt="0"/>
      <dgm:spPr/>
    </dgm:pt>
    <dgm:pt modelId="{495CFB3E-491E-4EE9-84B1-FFA3EEDA49D1}" type="pres">
      <dgm:prSet presAssocID="{A621F108-B53D-4F5A-996D-FB93B5D053BF}" presName="node" presStyleLbl="alignAccFollowNode1" presStyleIdx="4" presStyleCnt="14">
        <dgm:presLayoutVars>
          <dgm:bulletEnabled val="1"/>
        </dgm:presLayoutVars>
      </dgm:prSet>
      <dgm:spPr/>
    </dgm:pt>
    <dgm:pt modelId="{251C5E3D-B1AA-4213-B601-805279C6AF0C}" type="pres">
      <dgm:prSet presAssocID="{95707BFE-220F-4B8E-AC68-70A8A4353039}" presName="sibTrans" presStyleCnt="0"/>
      <dgm:spPr/>
    </dgm:pt>
    <dgm:pt modelId="{8C27EBF3-4680-475B-BBBC-27B3490DF705}" type="pres">
      <dgm:prSet presAssocID="{833DCD07-8F0A-43C4-842A-0884F6123567}" presName="node" presStyleLbl="alignAccFollowNode1" presStyleIdx="5" presStyleCnt="14">
        <dgm:presLayoutVars>
          <dgm:bulletEnabled val="1"/>
        </dgm:presLayoutVars>
      </dgm:prSet>
      <dgm:spPr/>
    </dgm:pt>
    <dgm:pt modelId="{A55060C3-C09D-48BC-BFF6-69B9F9D2B4F7}" type="pres">
      <dgm:prSet presAssocID="{D11B9D61-B0BC-4511-AD3B-04BA01A28BE9}" presName="sibTrans" presStyleCnt="0"/>
      <dgm:spPr/>
    </dgm:pt>
    <dgm:pt modelId="{9AADAC2E-E6C2-413F-9BA0-CDEDA30D4B99}" type="pres">
      <dgm:prSet presAssocID="{55228923-C1B0-405C-B2AF-128CBAAB715C}" presName="node" presStyleLbl="alignAccFollowNode1" presStyleIdx="6" presStyleCnt="14">
        <dgm:presLayoutVars>
          <dgm:bulletEnabled val="1"/>
        </dgm:presLayoutVars>
      </dgm:prSet>
      <dgm:spPr/>
    </dgm:pt>
    <dgm:pt modelId="{3AFFA213-0E21-482D-AE3B-DEC413ECE3A3}" type="pres">
      <dgm:prSet presAssocID="{CA98C7AD-7605-4031-A394-9D7595845A4B}" presName="sibTrans" presStyleCnt="0"/>
      <dgm:spPr/>
    </dgm:pt>
    <dgm:pt modelId="{1CBFA766-995F-4307-96AA-BF3F920AB46B}" type="pres">
      <dgm:prSet presAssocID="{5CF0403F-92E5-477E-BAAB-49D7432BBE89}" presName="node" presStyleLbl="alignAccFollowNode1" presStyleIdx="7" presStyleCnt="14" custScaleX="115701">
        <dgm:presLayoutVars>
          <dgm:bulletEnabled val="1"/>
        </dgm:presLayoutVars>
      </dgm:prSet>
      <dgm:spPr/>
    </dgm:pt>
    <dgm:pt modelId="{14CF1A69-18AC-43C9-BD18-46861B4A2862}" type="pres">
      <dgm:prSet presAssocID="{C419AFD2-47DC-4777-A6D1-39BE1CAD4080}" presName="vSp" presStyleCnt="0"/>
      <dgm:spPr/>
    </dgm:pt>
    <dgm:pt modelId="{6315D729-6D12-487A-A11C-74891C4C7538}" type="pres">
      <dgm:prSet presAssocID="{EC655B6E-FF83-47C6-BA85-4885491CA86C}" presName="horFlow" presStyleCnt="0"/>
      <dgm:spPr/>
    </dgm:pt>
    <dgm:pt modelId="{4CBDEB1C-6B99-4D7C-A7D0-CD549D68D33A}" type="pres">
      <dgm:prSet presAssocID="{EC655B6E-FF83-47C6-BA85-4885491CA86C}" presName="bigChev" presStyleLbl="node1" presStyleIdx="2" presStyleCnt="4" custScaleX="125093"/>
      <dgm:spPr/>
    </dgm:pt>
    <dgm:pt modelId="{A05DE981-A75C-4481-B53A-8B9C438FB9FF}" type="pres">
      <dgm:prSet presAssocID="{42E26440-43AF-4704-BAAA-854002792CBD}" presName="parTrans" presStyleCnt="0"/>
      <dgm:spPr/>
    </dgm:pt>
    <dgm:pt modelId="{C7139320-7B1B-44A3-B2E7-16A9AE67CC65}" type="pres">
      <dgm:prSet presAssocID="{B5CE75E8-51A5-4F33-8702-3092E2E15993}" presName="node" presStyleLbl="alignAccFollowNode1" presStyleIdx="8" presStyleCnt="14">
        <dgm:presLayoutVars>
          <dgm:bulletEnabled val="1"/>
        </dgm:presLayoutVars>
      </dgm:prSet>
      <dgm:spPr/>
    </dgm:pt>
    <dgm:pt modelId="{856A7DB1-C906-424A-BB50-A541A9B8B8C5}" type="pres">
      <dgm:prSet presAssocID="{58031C9D-2AC0-4311-9BE6-470BD3D27305}" presName="sibTrans" presStyleCnt="0"/>
      <dgm:spPr/>
    </dgm:pt>
    <dgm:pt modelId="{2C3792D7-B7ED-4E0A-9B32-1F1E17B37072}" type="pres">
      <dgm:prSet presAssocID="{060B6959-9F74-4A8D-B9E4-A5D3AB96A8C0}" presName="node" presStyleLbl="alignAccFollowNode1" presStyleIdx="9" presStyleCnt="14">
        <dgm:presLayoutVars>
          <dgm:bulletEnabled val="1"/>
        </dgm:presLayoutVars>
      </dgm:prSet>
      <dgm:spPr/>
    </dgm:pt>
    <dgm:pt modelId="{9F9DE6CD-3C69-4548-87AB-0066762E6260}" type="pres">
      <dgm:prSet presAssocID="{94679C01-DB92-49F5-A031-E90C3B929A88}" presName="sibTrans" presStyleCnt="0"/>
      <dgm:spPr/>
    </dgm:pt>
    <dgm:pt modelId="{6400FA0F-FC5F-480D-806C-2C6561C4D5C8}" type="pres">
      <dgm:prSet presAssocID="{2F5184CF-D5B0-47ED-91A4-B44651EDF8DE}" presName="node" presStyleLbl="alignAccFollowNode1" presStyleIdx="10" presStyleCnt="14">
        <dgm:presLayoutVars>
          <dgm:bulletEnabled val="1"/>
        </dgm:presLayoutVars>
      </dgm:prSet>
      <dgm:spPr/>
    </dgm:pt>
    <dgm:pt modelId="{5A5FF000-C144-4E20-B641-0C331033E217}" type="pres">
      <dgm:prSet presAssocID="{41C91A37-19A7-49CA-86B6-D29BAC393A07}" presName="sibTrans" presStyleCnt="0"/>
      <dgm:spPr/>
    </dgm:pt>
    <dgm:pt modelId="{040248D6-C8BE-4B08-B6EE-795349954CFF}" type="pres">
      <dgm:prSet presAssocID="{710CFBBA-85B6-4CB7-ACE4-7FE7FC6E2322}" presName="node" presStyleLbl="alignAccFollowNode1" presStyleIdx="11" presStyleCnt="14" custScaleX="110164">
        <dgm:presLayoutVars>
          <dgm:bulletEnabled val="1"/>
        </dgm:presLayoutVars>
      </dgm:prSet>
      <dgm:spPr/>
    </dgm:pt>
    <dgm:pt modelId="{E757AF15-AD5A-4A61-9DDE-49EBFD810F04}" type="pres">
      <dgm:prSet presAssocID="{EC655B6E-FF83-47C6-BA85-4885491CA86C}" presName="vSp" presStyleCnt="0"/>
      <dgm:spPr/>
    </dgm:pt>
    <dgm:pt modelId="{6F2DB3AA-3609-4AFD-9210-FBBD1C764F56}" type="pres">
      <dgm:prSet presAssocID="{FA7523BE-90A5-43F2-BC63-2603C14C7541}" presName="horFlow" presStyleCnt="0"/>
      <dgm:spPr/>
    </dgm:pt>
    <dgm:pt modelId="{E49030B6-0B39-4E87-B4E8-2DB4E4586548}" type="pres">
      <dgm:prSet presAssocID="{FA7523BE-90A5-43F2-BC63-2603C14C7541}" presName="bigChev" presStyleLbl="node1" presStyleIdx="3" presStyleCnt="4" custScaleX="125093"/>
      <dgm:spPr/>
    </dgm:pt>
    <dgm:pt modelId="{AA0B2E67-BDFD-4C73-A138-099EC63465DA}" type="pres">
      <dgm:prSet presAssocID="{C91C755A-802E-4148-887F-400219805AE6}" presName="parTrans" presStyleCnt="0"/>
      <dgm:spPr/>
    </dgm:pt>
    <dgm:pt modelId="{2B983A79-3295-4D4E-91F3-9D42EE26A95F}" type="pres">
      <dgm:prSet presAssocID="{6551EA1E-BCD0-464C-8DA7-87DD8B56219F}" presName="node" presStyleLbl="alignAccFollowNode1" presStyleIdx="12" presStyleCnt="14">
        <dgm:presLayoutVars>
          <dgm:bulletEnabled val="1"/>
        </dgm:presLayoutVars>
      </dgm:prSet>
      <dgm:spPr/>
    </dgm:pt>
    <dgm:pt modelId="{20DB286D-9D6B-43C7-9012-DB5C955E480C}" type="pres">
      <dgm:prSet presAssocID="{08131F8E-CD13-4A73-A87D-B1DF89F32B8C}" presName="sibTrans" presStyleCnt="0"/>
      <dgm:spPr/>
    </dgm:pt>
    <dgm:pt modelId="{685B7131-EBF7-4C34-9D2F-8680BEFF38C6}" type="pres">
      <dgm:prSet presAssocID="{8B1E6B05-D507-4EB1-A524-2279CB4E1CF3}" presName="node" presStyleLbl="alignAccFollowNode1" presStyleIdx="13" presStyleCnt="14">
        <dgm:presLayoutVars>
          <dgm:bulletEnabled val="1"/>
        </dgm:presLayoutVars>
      </dgm:prSet>
      <dgm:spPr/>
    </dgm:pt>
  </dgm:ptLst>
  <dgm:cxnLst>
    <dgm:cxn modelId="{C0FCDD00-9519-4278-BB17-74EFA94A8705}" type="presOf" srcId="{FA7523BE-90A5-43F2-BC63-2603C14C7541}" destId="{E49030B6-0B39-4E87-B4E8-2DB4E4586548}" srcOrd="0" destOrd="0" presId="urn:microsoft.com/office/officeart/2005/8/layout/lProcess3"/>
    <dgm:cxn modelId="{28435103-F030-4480-967F-ABDEC505D808}" type="presOf" srcId="{6551EA1E-BCD0-464C-8DA7-87DD8B56219F}" destId="{2B983A79-3295-4D4E-91F3-9D42EE26A95F}" srcOrd="0" destOrd="0" presId="urn:microsoft.com/office/officeart/2005/8/layout/lProcess3"/>
    <dgm:cxn modelId="{CA283321-EF3C-451D-922C-6D6F39DEBEF2}" srcId="{43B96F9E-C466-4270-95F8-E1EDC850216C}" destId="{FA7523BE-90A5-43F2-BC63-2603C14C7541}" srcOrd="3" destOrd="0" parTransId="{3772566F-4101-4AEA-A372-4F39E6283FCE}" sibTransId="{4F9DEBD9-0356-41E6-A203-93E8B34E7733}"/>
    <dgm:cxn modelId="{AD67EB2D-6EC5-499D-BC0C-21C675C768E0}" type="presOf" srcId="{A621F108-B53D-4F5A-996D-FB93B5D053BF}" destId="{495CFB3E-491E-4EE9-84B1-FFA3EEDA49D1}" srcOrd="0" destOrd="0" presId="urn:microsoft.com/office/officeart/2005/8/layout/lProcess3"/>
    <dgm:cxn modelId="{F373B937-6C07-455A-8FCC-1B93E9109052}" type="presOf" srcId="{5CF0403F-92E5-477E-BAAB-49D7432BBE89}" destId="{1CBFA766-995F-4307-96AA-BF3F920AB46B}" srcOrd="0" destOrd="0" presId="urn:microsoft.com/office/officeart/2005/8/layout/lProcess3"/>
    <dgm:cxn modelId="{7AFF3D3F-07AD-4674-817B-EFEC181B016E}" srcId="{EC655B6E-FF83-47C6-BA85-4885491CA86C}" destId="{060B6959-9F74-4A8D-B9E4-A5D3AB96A8C0}" srcOrd="1" destOrd="0" parTransId="{CCD90434-0AA0-4B2E-8C41-3648C5598F42}" sibTransId="{94679C01-DB92-49F5-A031-E90C3B929A88}"/>
    <dgm:cxn modelId="{86C4FC5B-E277-4650-A2B1-DA3907D03975}" srcId="{C419AFD2-47DC-4777-A6D1-39BE1CAD4080}" destId="{5CF0403F-92E5-477E-BAAB-49D7432BBE89}" srcOrd="4" destOrd="0" parTransId="{2F411FC8-3318-49FB-8A22-87CE9123227E}" sibTransId="{D3CDD38A-502E-44E3-9DF4-C67A51EA4CA8}"/>
    <dgm:cxn modelId="{A97C595E-7831-4813-84A5-843F8B2D13BE}" srcId="{EC655B6E-FF83-47C6-BA85-4885491CA86C}" destId="{710CFBBA-85B6-4CB7-ACE4-7FE7FC6E2322}" srcOrd="3" destOrd="0" parTransId="{500EAE21-8D15-4EF9-8D5B-41BB6ADEB7CB}" sibTransId="{A425AB01-D6F3-4FD1-B0C0-49FBFC9AAFB9}"/>
    <dgm:cxn modelId="{C5EB9850-6828-4DA2-AA46-6B2D3CF20A4C}" srcId="{EC655B6E-FF83-47C6-BA85-4885491CA86C}" destId="{2F5184CF-D5B0-47ED-91A4-B44651EDF8DE}" srcOrd="2" destOrd="0" parTransId="{968BE9CB-C579-42C4-91FA-24FDBF96BAE5}" sibTransId="{41C91A37-19A7-49CA-86B6-D29BAC393A07}"/>
    <dgm:cxn modelId="{2A58DE70-D5A5-434D-AEC1-F822990C4298}" type="presOf" srcId="{43B96F9E-C466-4270-95F8-E1EDC850216C}" destId="{DD469E24-4EC1-48E6-9BB9-227E455D8845}" srcOrd="0" destOrd="0" presId="urn:microsoft.com/office/officeart/2005/8/layout/lProcess3"/>
    <dgm:cxn modelId="{9B395552-179F-4C02-8072-AE6D998DFB2F}" type="presOf" srcId="{B5CE75E8-51A5-4F33-8702-3092E2E15993}" destId="{C7139320-7B1B-44A3-B2E7-16A9AE67CC65}" srcOrd="0" destOrd="0" presId="urn:microsoft.com/office/officeart/2005/8/layout/lProcess3"/>
    <dgm:cxn modelId="{75C56274-9071-4CB2-8828-BAC799F4473F}" srcId="{EC655B6E-FF83-47C6-BA85-4885491CA86C}" destId="{B5CE75E8-51A5-4F33-8702-3092E2E15993}" srcOrd="0" destOrd="0" parTransId="{42E26440-43AF-4704-BAAA-854002792CBD}" sibTransId="{58031C9D-2AC0-4311-9BE6-470BD3D27305}"/>
    <dgm:cxn modelId="{D587DF54-5040-4E35-9C41-8FF28BC11EC5}" srcId="{EB21432E-18A0-420C-BF1A-C878E9425985}" destId="{A527C9DF-8B56-4A23-BCB6-37AB83FE801A}" srcOrd="0" destOrd="0" parTransId="{167B6A46-7D04-4D0B-942D-C87A6435451A}" sibTransId="{DCEF7549-8B79-48BE-9E94-1DBF5DF08A79}"/>
    <dgm:cxn modelId="{FA64E854-889C-45DF-9021-53EB6156D45E}" srcId="{EB21432E-18A0-420C-BF1A-C878E9425985}" destId="{28A537E3-33A2-4809-96DA-8E98CE13A4F7}" srcOrd="2" destOrd="0" parTransId="{AAD5FCEE-ABB2-4611-AD4D-A4A44D761A62}" sibTransId="{C3CE7863-70DD-44CC-AB07-B3AB8A948686}"/>
    <dgm:cxn modelId="{E8C39378-AECE-43C3-85D3-C4CD85613522}" type="presOf" srcId="{8B1E6B05-D507-4EB1-A524-2279CB4E1CF3}" destId="{685B7131-EBF7-4C34-9D2F-8680BEFF38C6}" srcOrd="0" destOrd="0" presId="urn:microsoft.com/office/officeart/2005/8/layout/lProcess3"/>
    <dgm:cxn modelId="{834A877A-BB82-49F6-ABA0-02BB56D98985}" srcId="{C419AFD2-47DC-4777-A6D1-39BE1CAD4080}" destId="{55228923-C1B0-405C-B2AF-128CBAAB715C}" srcOrd="3" destOrd="0" parTransId="{A550AC9B-1408-4591-860D-D7A8FF5DB55A}" sibTransId="{CA98C7AD-7605-4031-A394-9D7595845A4B}"/>
    <dgm:cxn modelId="{9E6FED7A-1C27-4FF6-888D-9749BE8EC99D}" srcId="{43B96F9E-C466-4270-95F8-E1EDC850216C}" destId="{C419AFD2-47DC-4777-A6D1-39BE1CAD4080}" srcOrd="1" destOrd="0" parTransId="{B2C7F9EF-1EAE-4560-8136-21E52B5A518B}" sibTransId="{E4DD39C6-06CB-4712-8742-ACF95ADE4E41}"/>
    <dgm:cxn modelId="{611FF57D-3078-4A74-BF5A-63C3332458F3}" srcId="{43B96F9E-C466-4270-95F8-E1EDC850216C}" destId="{EC655B6E-FF83-47C6-BA85-4885491CA86C}" srcOrd="2" destOrd="0" parTransId="{5627B68E-F16F-4670-A40C-51C97C2588E0}" sibTransId="{C56B72C3-15DA-4CF8-AF72-46A299060CA2}"/>
    <dgm:cxn modelId="{FE4C9490-1EEF-45F9-94C6-88119310A214}" srcId="{43B96F9E-C466-4270-95F8-E1EDC850216C}" destId="{EB21432E-18A0-420C-BF1A-C878E9425985}" srcOrd="0" destOrd="0" parTransId="{8AB4CDBE-ACC6-45E5-8668-26E3B4DF736A}" sibTransId="{9356BEC8-ECFB-47C0-B8EA-7066E0D0AE63}"/>
    <dgm:cxn modelId="{AD606994-9256-4BC0-A3AA-42C7478C860F}" srcId="{EB21432E-18A0-420C-BF1A-C878E9425985}" destId="{311327C8-BFB4-4ECA-9CF2-135DB64E5E41}" srcOrd="1" destOrd="0" parTransId="{F54792AC-577B-4520-9BB8-6FA866714804}" sibTransId="{00D4A030-55C2-401B-8382-7BB2ED127776}"/>
    <dgm:cxn modelId="{9101AF99-A50E-4C96-B37B-314B4F4207D6}" srcId="{FA7523BE-90A5-43F2-BC63-2603C14C7541}" destId="{6551EA1E-BCD0-464C-8DA7-87DD8B56219F}" srcOrd="0" destOrd="0" parTransId="{C91C755A-802E-4148-887F-400219805AE6}" sibTransId="{08131F8E-CD13-4A73-A87D-B1DF89F32B8C}"/>
    <dgm:cxn modelId="{EDACA99E-FC79-46C9-843C-B478E7D3A1A3}" srcId="{C419AFD2-47DC-4777-A6D1-39BE1CAD4080}" destId="{833DCD07-8F0A-43C4-842A-0884F6123567}" srcOrd="2" destOrd="0" parTransId="{FA9A8BE6-E33A-46CA-ACA2-5018CC2B0FDA}" sibTransId="{D11B9D61-B0BC-4511-AD3B-04BA01A28BE9}"/>
    <dgm:cxn modelId="{09B928AD-6AD1-4C64-A014-5448DCBB1723}" type="presOf" srcId="{A527C9DF-8B56-4A23-BCB6-37AB83FE801A}" destId="{34EF70C1-C236-4D09-B7BF-FAE54D18F57D}" srcOrd="0" destOrd="0" presId="urn:microsoft.com/office/officeart/2005/8/layout/lProcess3"/>
    <dgm:cxn modelId="{6F9921B7-AE2B-4F5F-BB48-685AACB6579B}" srcId="{C419AFD2-47DC-4777-A6D1-39BE1CAD4080}" destId="{A621F108-B53D-4F5A-996D-FB93B5D053BF}" srcOrd="1" destOrd="0" parTransId="{A1155322-08D4-4797-88C4-519745305CAB}" sibTransId="{95707BFE-220F-4B8E-AC68-70A8A4353039}"/>
    <dgm:cxn modelId="{D77FC5B9-47D3-4F1A-8CB3-644E9DDE06AC}" type="presOf" srcId="{2F5184CF-D5B0-47ED-91A4-B44651EDF8DE}" destId="{6400FA0F-FC5F-480D-806C-2C6561C4D5C8}" srcOrd="0" destOrd="0" presId="urn:microsoft.com/office/officeart/2005/8/layout/lProcess3"/>
    <dgm:cxn modelId="{450B27BE-0080-493C-B160-58999ED3EE28}" srcId="{FA7523BE-90A5-43F2-BC63-2603C14C7541}" destId="{8B1E6B05-D507-4EB1-A524-2279CB4E1CF3}" srcOrd="1" destOrd="0" parTransId="{4E60DCD6-E45B-4690-85C2-0E6BA27611FC}" sibTransId="{F7131D84-590D-4C89-8DFC-ACA6228845BE}"/>
    <dgm:cxn modelId="{8544CBDF-8A38-4E47-A1B5-8154BD0E2EFD}" type="presOf" srcId="{311327C8-BFB4-4ECA-9CF2-135DB64E5E41}" destId="{A551C3A7-7295-4451-AE35-29C89C21BC3D}" srcOrd="0" destOrd="0" presId="urn:microsoft.com/office/officeart/2005/8/layout/lProcess3"/>
    <dgm:cxn modelId="{23D326E2-FA13-4C9F-AFDC-5F895BDFE6D7}" type="presOf" srcId="{28A537E3-33A2-4809-96DA-8E98CE13A4F7}" destId="{51373AD9-D960-4479-B9EA-5D3F2967C7D6}" srcOrd="0" destOrd="0" presId="urn:microsoft.com/office/officeart/2005/8/layout/lProcess3"/>
    <dgm:cxn modelId="{366F91E7-98A4-4B8A-8C17-168AFF8F92B8}" type="presOf" srcId="{55228923-C1B0-405C-B2AF-128CBAAB715C}" destId="{9AADAC2E-E6C2-413F-9BA0-CDEDA30D4B99}" srcOrd="0" destOrd="0" presId="urn:microsoft.com/office/officeart/2005/8/layout/lProcess3"/>
    <dgm:cxn modelId="{8F0AA3ED-1CFA-4077-BF11-D5F1991E8611}" type="presOf" srcId="{744DFF0C-74C2-4133-89ED-7E773C9B8934}" destId="{D530FD04-E24E-45E2-880C-A0BBF6E34367}" srcOrd="0" destOrd="0" presId="urn:microsoft.com/office/officeart/2005/8/layout/lProcess3"/>
    <dgm:cxn modelId="{D46D94F3-746F-461B-AFDB-4EA364AF117C}" type="presOf" srcId="{833DCD07-8F0A-43C4-842A-0884F6123567}" destId="{8C27EBF3-4680-475B-BBBC-27B3490DF705}" srcOrd="0" destOrd="0" presId="urn:microsoft.com/office/officeart/2005/8/layout/lProcess3"/>
    <dgm:cxn modelId="{98BDF4F4-7281-4DA5-A464-2845C5F24573}" type="presOf" srcId="{C419AFD2-47DC-4777-A6D1-39BE1CAD4080}" destId="{CFC1F8B2-C11C-4038-97FD-7EE91AA4A1AE}" srcOrd="0" destOrd="0" presId="urn:microsoft.com/office/officeart/2005/8/layout/lProcess3"/>
    <dgm:cxn modelId="{76F80CF7-4CC1-40B4-A29A-A5877D47AE9B}" srcId="{C419AFD2-47DC-4777-A6D1-39BE1CAD4080}" destId="{744DFF0C-74C2-4133-89ED-7E773C9B8934}" srcOrd="0" destOrd="0" parTransId="{4CC09A92-EE8D-4145-ADC9-5B424164398D}" sibTransId="{0BC447EC-41C4-4F77-8004-43A96BC320E9}"/>
    <dgm:cxn modelId="{D085FBF7-55F2-4CFD-B054-02BEA5EACCCA}" type="presOf" srcId="{060B6959-9F74-4A8D-B9E4-A5D3AB96A8C0}" destId="{2C3792D7-B7ED-4E0A-9B32-1F1E17B37072}" srcOrd="0" destOrd="0" presId="urn:microsoft.com/office/officeart/2005/8/layout/lProcess3"/>
    <dgm:cxn modelId="{1AB1A4F8-E737-44C0-9C19-1AA4690EAD29}" type="presOf" srcId="{EC655B6E-FF83-47C6-BA85-4885491CA86C}" destId="{4CBDEB1C-6B99-4D7C-A7D0-CD549D68D33A}" srcOrd="0" destOrd="0" presId="urn:microsoft.com/office/officeart/2005/8/layout/lProcess3"/>
    <dgm:cxn modelId="{503066FC-8EE0-4325-8AE5-8395DAAF7E39}" type="presOf" srcId="{EB21432E-18A0-420C-BF1A-C878E9425985}" destId="{375E4F06-805A-4C4E-9E86-A8471760DD68}" srcOrd="0" destOrd="0" presId="urn:microsoft.com/office/officeart/2005/8/layout/lProcess3"/>
    <dgm:cxn modelId="{5B12ADFE-FAE5-4386-9E00-C3F85D6016AB}" type="presOf" srcId="{710CFBBA-85B6-4CB7-ACE4-7FE7FC6E2322}" destId="{040248D6-C8BE-4B08-B6EE-795349954CFF}" srcOrd="0" destOrd="0" presId="urn:microsoft.com/office/officeart/2005/8/layout/lProcess3"/>
    <dgm:cxn modelId="{A3F8812C-250B-4FAC-84AA-DEE6BF9D2B78}" type="presParOf" srcId="{DD469E24-4EC1-48E6-9BB9-227E455D8845}" destId="{1A7829EC-0AFB-4B32-9D0C-E5BEE91669F8}" srcOrd="0" destOrd="0" presId="urn:microsoft.com/office/officeart/2005/8/layout/lProcess3"/>
    <dgm:cxn modelId="{ED3FB7EB-71FF-4737-9D7C-70E567FB5053}" type="presParOf" srcId="{1A7829EC-0AFB-4B32-9D0C-E5BEE91669F8}" destId="{375E4F06-805A-4C4E-9E86-A8471760DD68}" srcOrd="0" destOrd="0" presId="urn:microsoft.com/office/officeart/2005/8/layout/lProcess3"/>
    <dgm:cxn modelId="{D79FB49B-EACC-4320-8A21-2F4DBB8BACA8}" type="presParOf" srcId="{1A7829EC-0AFB-4B32-9D0C-E5BEE91669F8}" destId="{FC6EE601-4E5E-4BBF-80FD-73E9A59E8C03}" srcOrd="1" destOrd="0" presId="urn:microsoft.com/office/officeart/2005/8/layout/lProcess3"/>
    <dgm:cxn modelId="{CD0E0B6A-B384-474C-8175-9DE7A52FCCF8}" type="presParOf" srcId="{1A7829EC-0AFB-4B32-9D0C-E5BEE91669F8}" destId="{34EF70C1-C236-4D09-B7BF-FAE54D18F57D}" srcOrd="2" destOrd="0" presId="urn:microsoft.com/office/officeart/2005/8/layout/lProcess3"/>
    <dgm:cxn modelId="{A1126FC9-8E8C-46E8-B545-450791682CC9}" type="presParOf" srcId="{1A7829EC-0AFB-4B32-9D0C-E5BEE91669F8}" destId="{3EB5BF57-8625-4E45-A0E2-AD752D74D997}" srcOrd="3" destOrd="0" presId="urn:microsoft.com/office/officeart/2005/8/layout/lProcess3"/>
    <dgm:cxn modelId="{91864DA6-6C8D-4F8D-8E23-CBCD8A459163}" type="presParOf" srcId="{1A7829EC-0AFB-4B32-9D0C-E5BEE91669F8}" destId="{A551C3A7-7295-4451-AE35-29C89C21BC3D}" srcOrd="4" destOrd="0" presId="urn:microsoft.com/office/officeart/2005/8/layout/lProcess3"/>
    <dgm:cxn modelId="{EC0513FD-A457-4AD0-9103-44FDC70A0E47}" type="presParOf" srcId="{1A7829EC-0AFB-4B32-9D0C-E5BEE91669F8}" destId="{410AE61F-0870-4102-9894-0C27BBD06ED6}" srcOrd="5" destOrd="0" presId="urn:microsoft.com/office/officeart/2005/8/layout/lProcess3"/>
    <dgm:cxn modelId="{50288FB4-0EB9-4D9B-8055-09A9BC11C0A5}" type="presParOf" srcId="{1A7829EC-0AFB-4B32-9D0C-E5BEE91669F8}" destId="{51373AD9-D960-4479-B9EA-5D3F2967C7D6}" srcOrd="6" destOrd="0" presId="urn:microsoft.com/office/officeart/2005/8/layout/lProcess3"/>
    <dgm:cxn modelId="{44427F59-6A55-4C30-9826-FEDE977B6564}" type="presParOf" srcId="{DD469E24-4EC1-48E6-9BB9-227E455D8845}" destId="{85F7ED80-2E50-4141-8D8B-77D2777C4A1A}" srcOrd="1" destOrd="0" presId="urn:microsoft.com/office/officeart/2005/8/layout/lProcess3"/>
    <dgm:cxn modelId="{1F38E34B-5095-491A-902C-E2B333345629}" type="presParOf" srcId="{DD469E24-4EC1-48E6-9BB9-227E455D8845}" destId="{F604008F-0301-456D-B63D-F7C353B620DA}" srcOrd="2" destOrd="0" presId="urn:microsoft.com/office/officeart/2005/8/layout/lProcess3"/>
    <dgm:cxn modelId="{A0CD01E8-E096-4912-8AF0-923484EBC92B}" type="presParOf" srcId="{F604008F-0301-456D-B63D-F7C353B620DA}" destId="{CFC1F8B2-C11C-4038-97FD-7EE91AA4A1AE}" srcOrd="0" destOrd="0" presId="urn:microsoft.com/office/officeart/2005/8/layout/lProcess3"/>
    <dgm:cxn modelId="{D7AD1A1A-A3BD-4BC0-A0AC-873F630BD894}" type="presParOf" srcId="{F604008F-0301-456D-B63D-F7C353B620DA}" destId="{38B48C91-BD92-4124-985B-7D1A35EC8412}" srcOrd="1" destOrd="0" presId="urn:microsoft.com/office/officeart/2005/8/layout/lProcess3"/>
    <dgm:cxn modelId="{8A841475-7CA7-45A2-948E-3849638CAA32}" type="presParOf" srcId="{F604008F-0301-456D-B63D-F7C353B620DA}" destId="{D530FD04-E24E-45E2-880C-A0BBF6E34367}" srcOrd="2" destOrd="0" presId="urn:microsoft.com/office/officeart/2005/8/layout/lProcess3"/>
    <dgm:cxn modelId="{3133BDFA-8857-4C25-B4D0-00DF773266FB}" type="presParOf" srcId="{F604008F-0301-456D-B63D-F7C353B620DA}" destId="{54E5EFA3-422A-42D6-80DD-EE20896C0F6F}" srcOrd="3" destOrd="0" presId="urn:microsoft.com/office/officeart/2005/8/layout/lProcess3"/>
    <dgm:cxn modelId="{B0AFF71B-8643-40CC-B840-DC9DE7373009}" type="presParOf" srcId="{F604008F-0301-456D-B63D-F7C353B620DA}" destId="{495CFB3E-491E-4EE9-84B1-FFA3EEDA49D1}" srcOrd="4" destOrd="0" presId="urn:microsoft.com/office/officeart/2005/8/layout/lProcess3"/>
    <dgm:cxn modelId="{F9B83E03-64AE-456F-ABED-18467DE61159}" type="presParOf" srcId="{F604008F-0301-456D-B63D-F7C353B620DA}" destId="{251C5E3D-B1AA-4213-B601-805279C6AF0C}" srcOrd="5" destOrd="0" presId="urn:microsoft.com/office/officeart/2005/8/layout/lProcess3"/>
    <dgm:cxn modelId="{3AC04A7E-7E4A-43F4-AB0E-DC8FAB6F56CF}" type="presParOf" srcId="{F604008F-0301-456D-B63D-F7C353B620DA}" destId="{8C27EBF3-4680-475B-BBBC-27B3490DF705}" srcOrd="6" destOrd="0" presId="urn:microsoft.com/office/officeart/2005/8/layout/lProcess3"/>
    <dgm:cxn modelId="{45FCB595-96CF-4476-8BB2-4A44A9EB33D0}" type="presParOf" srcId="{F604008F-0301-456D-B63D-F7C353B620DA}" destId="{A55060C3-C09D-48BC-BFF6-69B9F9D2B4F7}" srcOrd="7" destOrd="0" presId="urn:microsoft.com/office/officeart/2005/8/layout/lProcess3"/>
    <dgm:cxn modelId="{408D309C-85CD-475F-8570-7403447D27C7}" type="presParOf" srcId="{F604008F-0301-456D-B63D-F7C353B620DA}" destId="{9AADAC2E-E6C2-413F-9BA0-CDEDA30D4B99}" srcOrd="8" destOrd="0" presId="urn:microsoft.com/office/officeart/2005/8/layout/lProcess3"/>
    <dgm:cxn modelId="{51021374-355D-4419-B6FC-8A5A6E117626}" type="presParOf" srcId="{F604008F-0301-456D-B63D-F7C353B620DA}" destId="{3AFFA213-0E21-482D-AE3B-DEC413ECE3A3}" srcOrd="9" destOrd="0" presId="urn:microsoft.com/office/officeart/2005/8/layout/lProcess3"/>
    <dgm:cxn modelId="{695CE897-22D5-47AA-B5AB-8AE51E750DA3}" type="presParOf" srcId="{F604008F-0301-456D-B63D-F7C353B620DA}" destId="{1CBFA766-995F-4307-96AA-BF3F920AB46B}" srcOrd="10" destOrd="0" presId="urn:microsoft.com/office/officeart/2005/8/layout/lProcess3"/>
    <dgm:cxn modelId="{01CAF309-401D-4BC8-AE3C-6921238129DF}" type="presParOf" srcId="{DD469E24-4EC1-48E6-9BB9-227E455D8845}" destId="{14CF1A69-18AC-43C9-BD18-46861B4A2862}" srcOrd="3" destOrd="0" presId="urn:microsoft.com/office/officeart/2005/8/layout/lProcess3"/>
    <dgm:cxn modelId="{722C8A6A-990F-4B5E-803D-3346B056CC78}" type="presParOf" srcId="{DD469E24-4EC1-48E6-9BB9-227E455D8845}" destId="{6315D729-6D12-487A-A11C-74891C4C7538}" srcOrd="4" destOrd="0" presId="urn:microsoft.com/office/officeart/2005/8/layout/lProcess3"/>
    <dgm:cxn modelId="{88B42CD7-6A14-4010-90BA-53D5C9FA9176}" type="presParOf" srcId="{6315D729-6D12-487A-A11C-74891C4C7538}" destId="{4CBDEB1C-6B99-4D7C-A7D0-CD549D68D33A}" srcOrd="0" destOrd="0" presId="urn:microsoft.com/office/officeart/2005/8/layout/lProcess3"/>
    <dgm:cxn modelId="{FE988752-0CF0-4BD9-93E6-253B85DC6B14}" type="presParOf" srcId="{6315D729-6D12-487A-A11C-74891C4C7538}" destId="{A05DE981-A75C-4481-B53A-8B9C438FB9FF}" srcOrd="1" destOrd="0" presId="urn:microsoft.com/office/officeart/2005/8/layout/lProcess3"/>
    <dgm:cxn modelId="{7828D865-4C62-4BE2-9A6F-B5DDE15994A6}" type="presParOf" srcId="{6315D729-6D12-487A-A11C-74891C4C7538}" destId="{C7139320-7B1B-44A3-B2E7-16A9AE67CC65}" srcOrd="2" destOrd="0" presId="urn:microsoft.com/office/officeart/2005/8/layout/lProcess3"/>
    <dgm:cxn modelId="{F43AA37B-8A73-41CA-86FC-3F514D6E4011}" type="presParOf" srcId="{6315D729-6D12-487A-A11C-74891C4C7538}" destId="{856A7DB1-C906-424A-BB50-A541A9B8B8C5}" srcOrd="3" destOrd="0" presId="urn:microsoft.com/office/officeart/2005/8/layout/lProcess3"/>
    <dgm:cxn modelId="{30A7D475-411B-4E4F-8ED4-B6F2EC97175F}" type="presParOf" srcId="{6315D729-6D12-487A-A11C-74891C4C7538}" destId="{2C3792D7-B7ED-4E0A-9B32-1F1E17B37072}" srcOrd="4" destOrd="0" presId="urn:microsoft.com/office/officeart/2005/8/layout/lProcess3"/>
    <dgm:cxn modelId="{C6D167D6-B5F8-4FD5-BA20-7F499689C725}" type="presParOf" srcId="{6315D729-6D12-487A-A11C-74891C4C7538}" destId="{9F9DE6CD-3C69-4548-87AB-0066762E6260}" srcOrd="5" destOrd="0" presId="urn:microsoft.com/office/officeart/2005/8/layout/lProcess3"/>
    <dgm:cxn modelId="{E0C5EAC9-BDD3-44F6-B0A9-8BB932A43A7B}" type="presParOf" srcId="{6315D729-6D12-487A-A11C-74891C4C7538}" destId="{6400FA0F-FC5F-480D-806C-2C6561C4D5C8}" srcOrd="6" destOrd="0" presId="urn:microsoft.com/office/officeart/2005/8/layout/lProcess3"/>
    <dgm:cxn modelId="{A7895668-5526-4FD0-9D71-009760E308C4}" type="presParOf" srcId="{6315D729-6D12-487A-A11C-74891C4C7538}" destId="{5A5FF000-C144-4E20-B641-0C331033E217}" srcOrd="7" destOrd="0" presId="urn:microsoft.com/office/officeart/2005/8/layout/lProcess3"/>
    <dgm:cxn modelId="{DA3BB520-CF85-4103-9EAC-8A85AF83E280}" type="presParOf" srcId="{6315D729-6D12-487A-A11C-74891C4C7538}" destId="{040248D6-C8BE-4B08-B6EE-795349954CFF}" srcOrd="8" destOrd="0" presId="urn:microsoft.com/office/officeart/2005/8/layout/lProcess3"/>
    <dgm:cxn modelId="{8E6E6356-660D-4EEB-BCE9-073A8364419C}" type="presParOf" srcId="{DD469E24-4EC1-48E6-9BB9-227E455D8845}" destId="{E757AF15-AD5A-4A61-9DDE-49EBFD810F04}" srcOrd="5" destOrd="0" presId="urn:microsoft.com/office/officeart/2005/8/layout/lProcess3"/>
    <dgm:cxn modelId="{E011DA0B-12F7-4EF1-BE8A-323B4A5B12A3}" type="presParOf" srcId="{DD469E24-4EC1-48E6-9BB9-227E455D8845}" destId="{6F2DB3AA-3609-4AFD-9210-FBBD1C764F56}" srcOrd="6" destOrd="0" presId="urn:microsoft.com/office/officeart/2005/8/layout/lProcess3"/>
    <dgm:cxn modelId="{90EE50B7-7151-46E3-838B-8847590DC26F}" type="presParOf" srcId="{6F2DB3AA-3609-4AFD-9210-FBBD1C764F56}" destId="{E49030B6-0B39-4E87-B4E8-2DB4E4586548}" srcOrd="0" destOrd="0" presId="urn:microsoft.com/office/officeart/2005/8/layout/lProcess3"/>
    <dgm:cxn modelId="{CB5D62B3-4B11-4D78-A496-E81E7538340D}" type="presParOf" srcId="{6F2DB3AA-3609-4AFD-9210-FBBD1C764F56}" destId="{AA0B2E67-BDFD-4C73-A138-099EC63465DA}" srcOrd="1" destOrd="0" presId="urn:microsoft.com/office/officeart/2005/8/layout/lProcess3"/>
    <dgm:cxn modelId="{EBB756DF-45C9-425A-910A-576A775BD5CE}" type="presParOf" srcId="{6F2DB3AA-3609-4AFD-9210-FBBD1C764F56}" destId="{2B983A79-3295-4D4E-91F3-9D42EE26A95F}" srcOrd="2" destOrd="0" presId="urn:microsoft.com/office/officeart/2005/8/layout/lProcess3"/>
    <dgm:cxn modelId="{897E4476-28E6-4839-9A17-176A98AD1BBB}" type="presParOf" srcId="{6F2DB3AA-3609-4AFD-9210-FBBD1C764F56}" destId="{20DB286D-9D6B-43C7-9012-DB5C955E480C}" srcOrd="3" destOrd="0" presId="urn:microsoft.com/office/officeart/2005/8/layout/lProcess3"/>
    <dgm:cxn modelId="{97172226-5453-4F3E-89E5-32CFEE86F2B7}" type="presParOf" srcId="{6F2DB3AA-3609-4AFD-9210-FBBD1C764F56}" destId="{685B7131-EBF7-4C34-9D2F-8680BEFF38C6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58D2A1-20A1-420D-A1F5-518369443CF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5765C9B-D389-4F7B-90F2-459C2715716D}">
      <dgm:prSet/>
      <dgm:spPr/>
      <dgm:t>
        <a:bodyPr/>
        <a:lstStyle/>
        <a:p>
          <a:pPr rtl="0"/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速度</a:t>
          </a:r>
        </a:p>
      </dgm:t>
    </dgm:pt>
    <dgm:pt modelId="{BB128C1B-2FEF-42B7-98EF-CB8BBD5DB8A9}" type="parTrans" cxnId="{82341FB4-2407-4D99-8A5F-9B74F2729D40}">
      <dgm:prSet/>
      <dgm:spPr/>
      <dgm:t>
        <a:bodyPr/>
        <a:lstStyle/>
        <a:p>
          <a:endParaRPr lang="zh-TW" altLang="en-US"/>
        </a:p>
      </dgm:t>
    </dgm:pt>
    <dgm:pt modelId="{D00DF8AB-DAF7-4E03-BE22-1646FC19D5A7}" type="sibTrans" cxnId="{82341FB4-2407-4D99-8A5F-9B74F2729D40}">
      <dgm:prSet/>
      <dgm:spPr/>
      <dgm:t>
        <a:bodyPr/>
        <a:lstStyle/>
        <a:p>
          <a:endParaRPr lang="zh-TW" altLang="en-US"/>
        </a:p>
      </dgm:t>
    </dgm:pt>
    <dgm:pt modelId="{8CD6EF70-2394-49E6-B9D8-5805AF2F0E0D}">
      <dgm:prSet/>
      <dgm:spPr/>
      <dgm:t>
        <a:bodyPr/>
        <a:lstStyle/>
        <a:p>
          <a:pPr rtl="0"/>
          <a:r>
            <a:rPr lang="zh-TW">
              <a:latin typeface="微軟正黑體" panose="020B0604030504040204" pitchFamily="34" charset="-120"/>
              <a:ea typeface="微軟正黑體" panose="020B0604030504040204" pitchFamily="34" charset="-120"/>
            </a:rPr>
            <a:t>正確</a:t>
          </a:r>
        </a:p>
      </dgm:t>
    </dgm:pt>
    <dgm:pt modelId="{6C2BEDF2-E135-4847-8CE4-B400DEC5D2B6}" type="parTrans" cxnId="{12E8C71A-B79D-414A-9D62-0750B401260E}">
      <dgm:prSet/>
      <dgm:spPr/>
      <dgm:t>
        <a:bodyPr/>
        <a:lstStyle/>
        <a:p>
          <a:endParaRPr lang="zh-TW" altLang="en-US"/>
        </a:p>
      </dgm:t>
    </dgm:pt>
    <dgm:pt modelId="{00BDE198-DE59-4CFC-AE6E-8EFAB8A3B470}" type="sibTrans" cxnId="{12E8C71A-B79D-414A-9D62-0750B401260E}">
      <dgm:prSet/>
      <dgm:spPr/>
      <dgm:t>
        <a:bodyPr/>
        <a:lstStyle/>
        <a:p>
          <a:endParaRPr lang="zh-TW" altLang="en-US"/>
        </a:p>
      </dgm:t>
    </dgm:pt>
    <dgm:pt modelId="{1B302F3E-7E8E-4E94-B0F0-14D217617BEC}">
      <dgm:prSet/>
      <dgm:spPr/>
      <dgm:t>
        <a:bodyPr/>
        <a:lstStyle/>
        <a:p>
          <a:pPr rtl="0"/>
          <a:r>
            <a:rPr lang="zh-TW">
              <a:latin typeface="微軟正黑體" panose="020B0604030504040204" pitchFamily="34" charset="-120"/>
              <a:ea typeface="微軟正黑體" panose="020B0604030504040204" pitchFamily="34" charset="-120"/>
            </a:rPr>
            <a:t>重覆</a:t>
          </a:r>
        </a:p>
      </dgm:t>
    </dgm:pt>
    <dgm:pt modelId="{8EFBC483-0A87-4ECD-BA4A-4A532AD5E836}" type="parTrans" cxnId="{1072F4B3-6899-406D-AA7A-CA4ADB50BBCB}">
      <dgm:prSet/>
      <dgm:spPr/>
      <dgm:t>
        <a:bodyPr/>
        <a:lstStyle/>
        <a:p>
          <a:endParaRPr lang="zh-TW" altLang="en-US"/>
        </a:p>
      </dgm:t>
    </dgm:pt>
    <dgm:pt modelId="{1B186B26-964E-4D9B-8597-2F44FFE8C3F5}" type="sibTrans" cxnId="{1072F4B3-6899-406D-AA7A-CA4ADB50BBCB}">
      <dgm:prSet/>
      <dgm:spPr/>
      <dgm:t>
        <a:bodyPr/>
        <a:lstStyle/>
        <a:p>
          <a:endParaRPr lang="zh-TW" altLang="en-US"/>
        </a:p>
      </dgm:t>
    </dgm:pt>
    <dgm:pt modelId="{B904609D-6060-429F-95B9-978432A577BF}">
      <dgm:prSet/>
      <dgm:spPr/>
      <dgm:t>
        <a:bodyPr/>
        <a:lstStyle/>
        <a:p>
          <a:pPr rtl="0"/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方便</a:t>
          </a:r>
        </a:p>
      </dgm:t>
    </dgm:pt>
    <dgm:pt modelId="{F081DDF9-343D-4043-86E8-3B0839B26822}" type="parTrans" cxnId="{CB7CEE58-F608-43F1-86B8-A4D2D78CB3B1}">
      <dgm:prSet/>
      <dgm:spPr/>
      <dgm:t>
        <a:bodyPr/>
        <a:lstStyle/>
        <a:p>
          <a:endParaRPr lang="zh-TW" altLang="en-US"/>
        </a:p>
      </dgm:t>
    </dgm:pt>
    <dgm:pt modelId="{F667D3F6-852A-48AD-A8D8-2317ED5798D6}" type="sibTrans" cxnId="{CB7CEE58-F608-43F1-86B8-A4D2D78CB3B1}">
      <dgm:prSet/>
      <dgm:spPr/>
      <dgm:t>
        <a:bodyPr/>
        <a:lstStyle/>
        <a:p>
          <a:endParaRPr lang="zh-TW" altLang="en-US"/>
        </a:p>
      </dgm:t>
    </dgm:pt>
    <dgm:pt modelId="{EE1511B1-8D43-4E54-8B96-D402A0B070E5}">
      <dgm:prSet/>
      <dgm:spPr/>
      <dgm:t>
        <a:bodyPr/>
        <a:lstStyle/>
        <a:p>
          <a:pPr rtl="0"/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…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B300B6-4A36-402F-B818-74DAEC759217}" type="parTrans" cxnId="{E2282788-585D-470D-B647-67B8A1B15AFC}">
      <dgm:prSet/>
      <dgm:spPr/>
      <dgm:t>
        <a:bodyPr/>
        <a:lstStyle/>
        <a:p>
          <a:endParaRPr lang="zh-TW" altLang="en-US"/>
        </a:p>
      </dgm:t>
    </dgm:pt>
    <dgm:pt modelId="{4FD1035F-9206-4368-97A7-2738472F7CE8}" type="sibTrans" cxnId="{E2282788-585D-470D-B647-67B8A1B15AFC}">
      <dgm:prSet/>
      <dgm:spPr/>
      <dgm:t>
        <a:bodyPr/>
        <a:lstStyle/>
        <a:p>
          <a:endParaRPr lang="zh-TW" altLang="en-US"/>
        </a:p>
      </dgm:t>
    </dgm:pt>
    <dgm:pt modelId="{F290ACD1-D2F3-47E6-B50C-367AEC55FB31}" type="pres">
      <dgm:prSet presAssocID="{F558D2A1-20A1-420D-A1F5-518369443CF4}" presName="compositeShape" presStyleCnt="0">
        <dgm:presLayoutVars>
          <dgm:dir/>
          <dgm:resizeHandles/>
        </dgm:presLayoutVars>
      </dgm:prSet>
      <dgm:spPr/>
    </dgm:pt>
    <dgm:pt modelId="{1FCF7D37-088D-47DD-9BEB-D88EF408A607}" type="pres">
      <dgm:prSet presAssocID="{F558D2A1-20A1-420D-A1F5-518369443CF4}" presName="pyramid" presStyleLbl="node1" presStyleIdx="0" presStyleCnt="1"/>
      <dgm:spPr/>
    </dgm:pt>
    <dgm:pt modelId="{F16C72E0-90DF-4243-B106-17E73F345EDD}" type="pres">
      <dgm:prSet presAssocID="{F558D2A1-20A1-420D-A1F5-518369443CF4}" presName="theList" presStyleCnt="0"/>
      <dgm:spPr/>
    </dgm:pt>
    <dgm:pt modelId="{98D3F2B9-3397-4766-89EC-870F9313C1A4}" type="pres">
      <dgm:prSet presAssocID="{EE1511B1-8D43-4E54-8B96-D402A0B070E5}" presName="aNode" presStyleLbl="fgAcc1" presStyleIdx="0" presStyleCnt="5">
        <dgm:presLayoutVars>
          <dgm:bulletEnabled val="1"/>
        </dgm:presLayoutVars>
      </dgm:prSet>
      <dgm:spPr/>
    </dgm:pt>
    <dgm:pt modelId="{789A3432-36C0-449E-8FEB-4DF05A3BF37C}" type="pres">
      <dgm:prSet presAssocID="{EE1511B1-8D43-4E54-8B96-D402A0B070E5}" presName="aSpace" presStyleCnt="0"/>
      <dgm:spPr/>
    </dgm:pt>
    <dgm:pt modelId="{CE54199D-8BBC-4FC6-96B6-B422ABD4991D}" type="pres">
      <dgm:prSet presAssocID="{75765C9B-D389-4F7B-90F2-459C2715716D}" presName="aNode" presStyleLbl="fgAcc1" presStyleIdx="1" presStyleCnt="5">
        <dgm:presLayoutVars>
          <dgm:bulletEnabled val="1"/>
        </dgm:presLayoutVars>
      </dgm:prSet>
      <dgm:spPr/>
    </dgm:pt>
    <dgm:pt modelId="{4CE55662-E6EB-4B12-880B-4CA2699BAB28}" type="pres">
      <dgm:prSet presAssocID="{75765C9B-D389-4F7B-90F2-459C2715716D}" presName="aSpace" presStyleCnt="0"/>
      <dgm:spPr/>
    </dgm:pt>
    <dgm:pt modelId="{5112F1D5-7EB3-4FE9-B7A7-BDE786724ACA}" type="pres">
      <dgm:prSet presAssocID="{8CD6EF70-2394-49E6-B9D8-5805AF2F0E0D}" presName="aNode" presStyleLbl="fgAcc1" presStyleIdx="2" presStyleCnt="5">
        <dgm:presLayoutVars>
          <dgm:bulletEnabled val="1"/>
        </dgm:presLayoutVars>
      </dgm:prSet>
      <dgm:spPr/>
    </dgm:pt>
    <dgm:pt modelId="{A8159375-6E9C-4CF5-BD43-9186B4204F85}" type="pres">
      <dgm:prSet presAssocID="{8CD6EF70-2394-49E6-B9D8-5805AF2F0E0D}" presName="aSpace" presStyleCnt="0"/>
      <dgm:spPr/>
    </dgm:pt>
    <dgm:pt modelId="{4773CF91-3A66-40D3-8368-CD4DC1641EB3}" type="pres">
      <dgm:prSet presAssocID="{1B302F3E-7E8E-4E94-B0F0-14D217617BEC}" presName="aNode" presStyleLbl="fgAcc1" presStyleIdx="3" presStyleCnt="5">
        <dgm:presLayoutVars>
          <dgm:bulletEnabled val="1"/>
        </dgm:presLayoutVars>
      </dgm:prSet>
      <dgm:spPr/>
    </dgm:pt>
    <dgm:pt modelId="{C47E264E-9A2F-4D04-AC48-3BD2A1E77E70}" type="pres">
      <dgm:prSet presAssocID="{1B302F3E-7E8E-4E94-B0F0-14D217617BEC}" presName="aSpace" presStyleCnt="0"/>
      <dgm:spPr/>
    </dgm:pt>
    <dgm:pt modelId="{6718FD3B-7336-418E-8815-2B6FB8A6CE53}" type="pres">
      <dgm:prSet presAssocID="{B904609D-6060-429F-95B9-978432A577BF}" presName="aNode" presStyleLbl="fgAcc1" presStyleIdx="4" presStyleCnt="5">
        <dgm:presLayoutVars>
          <dgm:bulletEnabled val="1"/>
        </dgm:presLayoutVars>
      </dgm:prSet>
      <dgm:spPr/>
    </dgm:pt>
    <dgm:pt modelId="{7A14508E-2AE1-4B46-AD6B-B6D4C0752B85}" type="pres">
      <dgm:prSet presAssocID="{B904609D-6060-429F-95B9-978432A577BF}" presName="aSpace" presStyleCnt="0"/>
      <dgm:spPr/>
    </dgm:pt>
  </dgm:ptLst>
  <dgm:cxnLst>
    <dgm:cxn modelId="{12E8C71A-B79D-414A-9D62-0750B401260E}" srcId="{F558D2A1-20A1-420D-A1F5-518369443CF4}" destId="{8CD6EF70-2394-49E6-B9D8-5805AF2F0E0D}" srcOrd="2" destOrd="0" parTransId="{6C2BEDF2-E135-4847-8CE4-B400DEC5D2B6}" sibTransId="{00BDE198-DE59-4CFC-AE6E-8EFAB8A3B470}"/>
    <dgm:cxn modelId="{D21B8832-E0C1-4811-B011-90811D4ED08F}" type="presOf" srcId="{8CD6EF70-2394-49E6-B9D8-5805AF2F0E0D}" destId="{5112F1D5-7EB3-4FE9-B7A7-BDE786724ACA}" srcOrd="0" destOrd="0" presId="urn:microsoft.com/office/officeart/2005/8/layout/pyramid2"/>
    <dgm:cxn modelId="{6F566138-BAB6-417A-8EB7-72D6A4441C35}" type="presOf" srcId="{1B302F3E-7E8E-4E94-B0F0-14D217617BEC}" destId="{4773CF91-3A66-40D3-8368-CD4DC1641EB3}" srcOrd="0" destOrd="0" presId="urn:microsoft.com/office/officeart/2005/8/layout/pyramid2"/>
    <dgm:cxn modelId="{33588C43-D280-47F2-B042-8DBAB7221451}" type="presOf" srcId="{B904609D-6060-429F-95B9-978432A577BF}" destId="{6718FD3B-7336-418E-8815-2B6FB8A6CE53}" srcOrd="0" destOrd="0" presId="urn:microsoft.com/office/officeart/2005/8/layout/pyramid2"/>
    <dgm:cxn modelId="{5DF9FA4C-F420-4225-B721-51BC69205A53}" type="presOf" srcId="{F558D2A1-20A1-420D-A1F5-518369443CF4}" destId="{F290ACD1-D2F3-47E6-B50C-367AEC55FB31}" srcOrd="0" destOrd="0" presId="urn:microsoft.com/office/officeart/2005/8/layout/pyramid2"/>
    <dgm:cxn modelId="{CB7CEE58-F608-43F1-86B8-A4D2D78CB3B1}" srcId="{F558D2A1-20A1-420D-A1F5-518369443CF4}" destId="{B904609D-6060-429F-95B9-978432A577BF}" srcOrd="4" destOrd="0" parTransId="{F081DDF9-343D-4043-86E8-3B0839B26822}" sibTransId="{F667D3F6-852A-48AD-A8D8-2317ED5798D6}"/>
    <dgm:cxn modelId="{E2282788-585D-470D-B647-67B8A1B15AFC}" srcId="{F558D2A1-20A1-420D-A1F5-518369443CF4}" destId="{EE1511B1-8D43-4E54-8B96-D402A0B070E5}" srcOrd="0" destOrd="0" parTransId="{95B300B6-4A36-402F-B818-74DAEC759217}" sibTransId="{4FD1035F-9206-4368-97A7-2738472F7CE8}"/>
    <dgm:cxn modelId="{7FAA97A4-527E-4B58-829F-8B9A43101CA8}" type="presOf" srcId="{75765C9B-D389-4F7B-90F2-459C2715716D}" destId="{CE54199D-8BBC-4FC6-96B6-B422ABD4991D}" srcOrd="0" destOrd="0" presId="urn:microsoft.com/office/officeart/2005/8/layout/pyramid2"/>
    <dgm:cxn modelId="{1072F4B3-6899-406D-AA7A-CA4ADB50BBCB}" srcId="{F558D2A1-20A1-420D-A1F5-518369443CF4}" destId="{1B302F3E-7E8E-4E94-B0F0-14D217617BEC}" srcOrd="3" destOrd="0" parTransId="{8EFBC483-0A87-4ECD-BA4A-4A532AD5E836}" sibTransId="{1B186B26-964E-4D9B-8597-2F44FFE8C3F5}"/>
    <dgm:cxn modelId="{82341FB4-2407-4D99-8A5F-9B74F2729D40}" srcId="{F558D2A1-20A1-420D-A1F5-518369443CF4}" destId="{75765C9B-D389-4F7B-90F2-459C2715716D}" srcOrd="1" destOrd="0" parTransId="{BB128C1B-2FEF-42B7-98EF-CB8BBD5DB8A9}" sibTransId="{D00DF8AB-DAF7-4E03-BE22-1646FC19D5A7}"/>
    <dgm:cxn modelId="{1B7D42C4-9318-47E7-AA96-3B62D90875A9}" type="presOf" srcId="{EE1511B1-8D43-4E54-8B96-D402A0B070E5}" destId="{98D3F2B9-3397-4766-89EC-870F9313C1A4}" srcOrd="0" destOrd="0" presId="urn:microsoft.com/office/officeart/2005/8/layout/pyramid2"/>
    <dgm:cxn modelId="{DE58B813-C7DF-462A-B31C-349300413F31}" type="presParOf" srcId="{F290ACD1-D2F3-47E6-B50C-367AEC55FB31}" destId="{1FCF7D37-088D-47DD-9BEB-D88EF408A607}" srcOrd="0" destOrd="0" presId="urn:microsoft.com/office/officeart/2005/8/layout/pyramid2"/>
    <dgm:cxn modelId="{984DE13D-9F31-4E21-A872-0761CA16B1AE}" type="presParOf" srcId="{F290ACD1-D2F3-47E6-B50C-367AEC55FB31}" destId="{F16C72E0-90DF-4243-B106-17E73F345EDD}" srcOrd="1" destOrd="0" presId="urn:microsoft.com/office/officeart/2005/8/layout/pyramid2"/>
    <dgm:cxn modelId="{DA46D78D-21CA-4C26-A91A-88EA55142579}" type="presParOf" srcId="{F16C72E0-90DF-4243-B106-17E73F345EDD}" destId="{98D3F2B9-3397-4766-89EC-870F9313C1A4}" srcOrd="0" destOrd="0" presId="urn:microsoft.com/office/officeart/2005/8/layout/pyramid2"/>
    <dgm:cxn modelId="{04FEA75E-E90C-4DBF-B38A-1943910CD72E}" type="presParOf" srcId="{F16C72E0-90DF-4243-B106-17E73F345EDD}" destId="{789A3432-36C0-449E-8FEB-4DF05A3BF37C}" srcOrd="1" destOrd="0" presId="urn:microsoft.com/office/officeart/2005/8/layout/pyramid2"/>
    <dgm:cxn modelId="{72DCAE4A-1989-4AA7-929F-18CB77E11C9C}" type="presParOf" srcId="{F16C72E0-90DF-4243-B106-17E73F345EDD}" destId="{CE54199D-8BBC-4FC6-96B6-B422ABD4991D}" srcOrd="2" destOrd="0" presId="urn:microsoft.com/office/officeart/2005/8/layout/pyramid2"/>
    <dgm:cxn modelId="{00E976D2-0F67-4C6D-B7E7-9F3FC6B453BA}" type="presParOf" srcId="{F16C72E0-90DF-4243-B106-17E73F345EDD}" destId="{4CE55662-E6EB-4B12-880B-4CA2699BAB28}" srcOrd="3" destOrd="0" presId="urn:microsoft.com/office/officeart/2005/8/layout/pyramid2"/>
    <dgm:cxn modelId="{8C2CCF65-FA6C-4D4B-AA48-FCB99B4D5982}" type="presParOf" srcId="{F16C72E0-90DF-4243-B106-17E73F345EDD}" destId="{5112F1D5-7EB3-4FE9-B7A7-BDE786724ACA}" srcOrd="4" destOrd="0" presId="urn:microsoft.com/office/officeart/2005/8/layout/pyramid2"/>
    <dgm:cxn modelId="{E6502945-F444-4D56-A1C8-22ECE333D05B}" type="presParOf" srcId="{F16C72E0-90DF-4243-B106-17E73F345EDD}" destId="{A8159375-6E9C-4CF5-BD43-9186B4204F85}" srcOrd="5" destOrd="0" presId="urn:microsoft.com/office/officeart/2005/8/layout/pyramid2"/>
    <dgm:cxn modelId="{52006C64-8182-4246-9FC3-7E6E4587B4C1}" type="presParOf" srcId="{F16C72E0-90DF-4243-B106-17E73F345EDD}" destId="{4773CF91-3A66-40D3-8368-CD4DC1641EB3}" srcOrd="6" destOrd="0" presId="urn:microsoft.com/office/officeart/2005/8/layout/pyramid2"/>
    <dgm:cxn modelId="{4B8FDFF1-E202-46B2-BFAF-AD2FA6DBA41A}" type="presParOf" srcId="{F16C72E0-90DF-4243-B106-17E73F345EDD}" destId="{C47E264E-9A2F-4D04-AC48-3BD2A1E77E70}" srcOrd="7" destOrd="0" presId="urn:microsoft.com/office/officeart/2005/8/layout/pyramid2"/>
    <dgm:cxn modelId="{A2F39E33-53D3-4657-AD5B-382310AD32DA}" type="presParOf" srcId="{F16C72E0-90DF-4243-B106-17E73F345EDD}" destId="{6718FD3B-7336-418E-8815-2B6FB8A6CE53}" srcOrd="8" destOrd="0" presId="urn:microsoft.com/office/officeart/2005/8/layout/pyramid2"/>
    <dgm:cxn modelId="{169D176A-0C6E-4002-9419-7010621A120A}" type="presParOf" srcId="{F16C72E0-90DF-4243-B106-17E73F345EDD}" destId="{7A14508E-2AE1-4B46-AD6B-B6D4C0752B85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E14430-5616-44B3-9F2C-81065E47AEE9}" type="doc">
      <dgm:prSet loTypeId="urn:microsoft.com/office/officeart/2005/8/layout/radial2" loCatId="relationship" qsTypeId="urn:microsoft.com/office/officeart/2005/8/quickstyle/3d4" qsCatId="3D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E913A3AC-EBF0-4DA1-932F-D4AE5C40C1B5}">
      <dgm:prSet custT="1"/>
      <dgm:spPr/>
      <dgm:t>
        <a:bodyPr/>
        <a:lstStyle/>
        <a:p>
          <a:pPr algn="ctr" rtl="0"/>
          <a:r>
            <a:rPr lang="zh-TW" altLang="en-US" sz="2800" b="0" i="0" baseline="0" dirty="0">
              <a:latin typeface="Adobe 繁黑體 Std B" pitchFamily="34" charset="-120"/>
              <a:ea typeface="Adobe 繁黑體 Std B" pitchFamily="34" charset="-120"/>
            </a:rPr>
            <a:t>線上</a:t>
          </a:r>
          <a:br>
            <a:rPr lang="en-US" altLang="zh-TW" sz="2800" b="0" i="0" baseline="0" dirty="0">
              <a:latin typeface="Adobe 繁黑體 Std B" pitchFamily="34" charset="-120"/>
              <a:ea typeface="Adobe 繁黑體 Std B" pitchFamily="34" charset="-120"/>
            </a:rPr>
          </a:br>
          <a:r>
            <a:rPr lang="zh-TW" altLang="en-US" sz="2800" b="0" i="0" baseline="0" dirty="0">
              <a:latin typeface="Adobe 繁黑體 Std B" pitchFamily="34" charset="-120"/>
              <a:ea typeface="Adobe 繁黑體 Std B" pitchFamily="34" charset="-120"/>
            </a:rPr>
            <a:t>共同編輯</a:t>
          </a:r>
          <a:endParaRPr lang="zh-TW" altLang="en-US" sz="2800" dirty="0">
            <a:latin typeface="Adobe 繁黑體 Std B" pitchFamily="34" charset="-120"/>
            <a:ea typeface="Adobe 繁黑體 Std B" pitchFamily="34" charset="-120"/>
          </a:endParaRPr>
        </a:p>
      </dgm:t>
    </dgm:pt>
    <dgm:pt modelId="{E201BAE9-03BD-46BC-99A0-E83D2D84DCA0}" type="parTrans" cxnId="{F2A5D8D2-D0CF-4F97-B54E-67E8AEA83053}">
      <dgm:prSet/>
      <dgm:spPr/>
      <dgm:t>
        <a:bodyPr/>
        <a:lstStyle/>
        <a:p>
          <a:pPr algn="ctr"/>
          <a:endParaRPr lang="zh-TW" altLang="en-US"/>
        </a:p>
      </dgm:t>
    </dgm:pt>
    <dgm:pt modelId="{D88B8539-13D5-4329-B1BC-36AAF80F6690}" type="sibTrans" cxnId="{F2A5D8D2-D0CF-4F97-B54E-67E8AEA83053}">
      <dgm:prSet/>
      <dgm:spPr/>
      <dgm:t>
        <a:bodyPr/>
        <a:lstStyle/>
        <a:p>
          <a:pPr algn="ctr"/>
          <a:endParaRPr lang="zh-TW" altLang="en-US"/>
        </a:p>
      </dgm:t>
    </dgm:pt>
    <dgm:pt modelId="{D66C725C-80B7-40F4-992C-5C7F2287C3EB}">
      <dgm:prSet custT="1"/>
      <dgm:spPr/>
      <dgm:t>
        <a:bodyPr/>
        <a:lstStyle/>
        <a:p>
          <a:pPr algn="ctr" rtl="0"/>
          <a:r>
            <a:rPr lang="zh-TW" altLang="en-US" sz="2800" b="0" i="0" baseline="0" dirty="0">
              <a:latin typeface="Adobe 繁黑體 Std B" pitchFamily="34" charset="-120"/>
              <a:ea typeface="Adobe 繁黑體 Std B" pitchFamily="34" charset="-120"/>
            </a:rPr>
            <a:t>比較並</a:t>
          </a:r>
          <a:br>
            <a:rPr lang="en-US" altLang="zh-TW" sz="2800" b="0" i="0" baseline="0" dirty="0">
              <a:latin typeface="Adobe 繁黑體 Std B" pitchFamily="34" charset="-120"/>
              <a:ea typeface="Adobe 繁黑體 Std B" pitchFamily="34" charset="-120"/>
            </a:rPr>
          </a:br>
          <a:r>
            <a:rPr lang="zh-TW" altLang="en-US" sz="2800" b="0" i="0" baseline="0" dirty="0">
              <a:latin typeface="Adobe 繁黑體 Std B" pitchFamily="34" charset="-120"/>
              <a:ea typeface="Adobe 繁黑體 Std B" pitchFamily="34" charset="-120"/>
            </a:rPr>
            <a:t>合併活頁簿</a:t>
          </a:r>
          <a:endParaRPr lang="zh-TW" altLang="en-US" sz="2800" dirty="0">
            <a:latin typeface="Adobe 繁黑體 Std B" pitchFamily="34" charset="-120"/>
            <a:ea typeface="Adobe 繁黑體 Std B" pitchFamily="34" charset="-120"/>
          </a:endParaRPr>
        </a:p>
      </dgm:t>
    </dgm:pt>
    <dgm:pt modelId="{5B20190F-A776-404E-BEAD-D06ABA5BCD5C}" type="parTrans" cxnId="{27B00FB9-1C75-4690-B517-6D7CD02776E9}">
      <dgm:prSet/>
      <dgm:spPr/>
      <dgm:t>
        <a:bodyPr/>
        <a:lstStyle/>
        <a:p>
          <a:pPr algn="ctr"/>
          <a:endParaRPr lang="zh-TW" altLang="en-US"/>
        </a:p>
      </dgm:t>
    </dgm:pt>
    <dgm:pt modelId="{51AB01B9-8834-4B59-81C3-F1F49DA5C21F}" type="sibTrans" cxnId="{27B00FB9-1C75-4690-B517-6D7CD02776E9}">
      <dgm:prSet/>
      <dgm:spPr/>
      <dgm:t>
        <a:bodyPr/>
        <a:lstStyle/>
        <a:p>
          <a:pPr algn="ctr"/>
          <a:endParaRPr lang="zh-TW" altLang="en-US"/>
        </a:p>
      </dgm:t>
    </dgm:pt>
    <dgm:pt modelId="{B2EBCE95-4DC1-4702-B95F-83B575FD6C1E}" type="pres">
      <dgm:prSet presAssocID="{DBE14430-5616-44B3-9F2C-81065E47AEE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2A3C4D9-1249-4052-B010-042C07B55F75}" type="pres">
      <dgm:prSet presAssocID="{DBE14430-5616-44B3-9F2C-81065E47AEE9}" presName="cycle" presStyleCnt="0"/>
      <dgm:spPr/>
    </dgm:pt>
    <dgm:pt modelId="{C75EECC8-63FB-4B17-9945-B76A5E861D70}" type="pres">
      <dgm:prSet presAssocID="{DBE14430-5616-44B3-9F2C-81065E47AEE9}" presName="centerShape" presStyleCnt="0"/>
      <dgm:spPr/>
    </dgm:pt>
    <dgm:pt modelId="{7DB34CBD-9E92-4587-85B0-FA625FD6EB19}" type="pres">
      <dgm:prSet presAssocID="{DBE14430-5616-44B3-9F2C-81065E47AEE9}" presName="connSite" presStyleLbl="node1" presStyleIdx="0" presStyleCnt="3"/>
      <dgm:spPr/>
    </dgm:pt>
    <dgm:pt modelId="{F8413C8A-45FF-42FD-9042-98E9ED32B1BC}" type="pres">
      <dgm:prSet presAssocID="{DBE14430-5616-44B3-9F2C-81065E47AEE9}" presName="visible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98631AC-9266-4983-A585-4634EFAED8AA}" type="pres">
      <dgm:prSet presAssocID="{E201BAE9-03BD-46BC-99A0-E83D2D84DCA0}" presName="Name25" presStyleLbl="parChTrans1D1" presStyleIdx="0" presStyleCnt="2"/>
      <dgm:spPr/>
    </dgm:pt>
    <dgm:pt modelId="{78DBE611-23BD-4AA7-A038-BBDB3D3132CF}" type="pres">
      <dgm:prSet presAssocID="{E913A3AC-EBF0-4DA1-932F-D4AE5C40C1B5}" presName="node" presStyleCnt="0"/>
      <dgm:spPr/>
    </dgm:pt>
    <dgm:pt modelId="{FBA0E111-6ECD-4BB2-B1E8-8EA914D85679}" type="pres">
      <dgm:prSet presAssocID="{E913A3AC-EBF0-4DA1-932F-D4AE5C40C1B5}" presName="parentNode" presStyleLbl="node1" presStyleIdx="1" presStyleCnt="3" custScaleX="189203" custLinFactNeighborX="71231" custLinFactNeighborY="-1539">
        <dgm:presLayoutVars>
          <dgm:chMax val="1"/>
          <dgm:bulletEnabled val="1"/>
        </dgm:presLayoutVars>
      </dgm:prSet>
      <dgm:spPr/>
    </dgm:pt>
    <dgm:pt modelId="{EC8E540A-748C-4529-BA86-8A3174A57A3D}" type="pres">
      <dgm:prSet presAssocID="{E913A3AC-EBF0-4DA1-932F-D4AE5C40C1B5}" presName="childNode" presStyleLbl="revTx" presStyleIdx="0" presStyleCnt="0">
        <dgm:presLayoutVars>
          <dgm:bulletEnabled val="1"/>
        </dgm:presLayoutVars>
      </dgm:prSet>
      <dgm:spPr/>
    </dgm:pt>
    <dgm:pt modelId="{F50FA130-5399-4F39-B295-3B1BDE2C26E1}" type="pres">
      <dgm:prSet presAssocID="{5B20190F-A776-404E-BEAD-D06ABA5BCD5C}" presName="Name25" presStyleLbl="parChTrans1D1" presStyleIdx="1" presStyleCnt="2"/>
      <dgm:spPr/>
    </dgm:pt>
    <dgm:pt modelId="{DC6336B0-5D45-4B70-94CC-A8150A650007}" type="pres">
      <dgm:prSet presAssocID="{D66C725C-80B7-40F4-992C-5C7F2287C3EB}" presName="node" presStyleCnt="0"/>
      <dgm:spPr/>
    </dgm:pt>
    <dgm:pt modelId="{27891CC1-1466-4087-8EE5-DAC65EC215FA}" type="pres">
      <dgm:prSet presAssocID="{D66C725C-80B7-40F4-992C-5C7F2287C3EB}" presName="parentNode" presStyleLbl="node1" presStyleIdx="2" presStyleCnt="3" custScaleX="189203" custLinFactNeighborX="71231" custLinFactNeighborY="-1539">
        <dgm:presLayoutVars>
          <dgm:chMax val="1"/>
          <dgm:bulletEnabled val="1"/>
        </dgm:presLayoutVars>
      </dgm:prSet>
      <dgm:spPr/>
    </dgm:pt>
    <dgm:pt modelId="{A6459718-20D0-480E-83ED-54408F6E34AF}" type="pres">
      <dgm:prSet presAssocID="{D66C725C-80B7-40F4-992C-5C7F2287C3EB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BF9A514-AF7E-49BF-B6D6-93ECE42003E0}" type="presOf" srcId="{DBE14430-5616-44B3-9F2C-81065E47AEE9}" destId="{B2EBCE95-4DC1-4702-B95F-83B575FD6C1E}" srcOrd="0" destOrd="0" presId="urn:microsoft.com/office/officeart/2005/8/layout/radial2"/>
    <dgm:cxn modelId="{EE7D057D-051B-4E53-8ADF-BEE4A26B2D95}" type="presOf" srcId="{D66C725C-80B7-40F4-992C-5C7F2287C3EB}" destId="{27891CC1-1466-4087-8EE5-DAC65EC215FA}" srcOrd="0" destOrd="0" presId="urn:microsoft.com/office/officeart/2005/8/layout/radial2"/>
    <dgm:cxn modelId="{7079B3A0-9D4D-4003-B995-3E6D7A3E0FB5}" type="presOf" srcId="{E913A3AC-EBF0-4DA1-932F-D4AE5C40C1B5}" destId="{FBA0E111-6ECD-4BB2-B1E8-8EA914D85679}" srcOrd="0" destOrd="0" presId="urn:microsoft.com/office/officeart/2005/8/layout/radial2"/>
    <dgm:cxn modelId="{27B00FB9-1C75-4690-B517-6D7CD02776E9}" srcId="{DBE14430-5616-44B3-9F2C-81065E47AEE9}" destId="{D66C725C-80B7-40F4-992C-5C7F2287C3EB}" srcOrd="1" destOrd="0" parTransId="{5B20190F-A776-404E-BEAD-D06ABA5BCD5C}" sibTransId="{51AB01B9-8834-4B59-81C3-F1F49DA5C21F}"/>
    <dgm:cxn modelId="{D87C42CC-AA60-4C75-A97D-85D6D89ED71A}" type="presOf" srcId="{E201BAE9-03BD-46BC-99A0-E83D2D84DCA0}" destId="{E98631AC-9266-4983-A585-4634EFAED8AA}" srcOrd="0" destOrd="0" presId="urn:microsoft.com/office/officeart/2005/8/layout/radial2"/>
    <dgm:cxn modelId="{F2A5D8D2-D0CF-4F97-B54E-67E8AEA83053}" srcId="{DBE14430-5616-44B3-9F2C-81065E47AEE9}" destId="{E913A3AC-EBF0-4DA1-932F-D4AE5C40C1B5}" srcOrd="0" destOrd="0" parTransId="{E201BAE9-03BD-46BC-99A0-E83D2D84DCA0}" sibTransId="{D88B8539-13D5-4329-B1BC-36AAF80F6690}"/>
    <dgm:cxn modelId="{B5E8D3F7-E296-46BA-84C6-A25A03E9772E}" type="presOf" srcId="{5B20190F-A776-404E-BEAD-D06ABA5BCD5C}" destId="{F50FA130-5399-4F39-B295-3B1BDE2C26E1}" srcOrd="0" destOrd="0" presId="urn:microsoft.com/office/officeart/2005/8/layout/radial2"/>
    <dgm:cxn modelId="{A88A610B-8990-4762-92E4-2FBBF771266D}" type="presParOf" srcId="{B2EBCE95-4DC1-4702-B95F-83B575FD6C1E}" destId="{22A3C4D9-1249-4052-B010-042C07B55F75}" srcOrd="0" destOrd="0" presId="urn:microsoft.com/office/officeart/2005/8/layout/radial2"/>
    <dgm:cxn modelId="{3BF567D2-83AE-438A-90AF-11594EE46C21}" type="presParOf" srcId="{22A3C4D9-1249-4052-B010-042C07B55F75}" destId="{C75EECC8-63FB-4B17-9945-B76A5E861D70}" srcOrd="0" destOrd="0" presId="urn:microsoft.com/office/officeart/2005/8/layout/radial2"/>
    <dgm:cxn modelId="{80DE6FDA-D15D-4A9A-8E8E-7985F6338BBA}" type="presParOf" srcId="{C75EECC8-63FB-4B17-9945-B76A5E861D70}" destId="{7DB34CBD-9E92-4587-85B0-FA625FD6EB19}" srcOrd="0" destOrd="0" presId="urn:microsoft.com/office/officeart/2005/8/layout/radial2"/>
    <dgm:cxn modelId="{127DD58C-3503-4173-B520-3C3804D2FCA2}" type="presParOf" srcId="{C75EECC8-63FB-4B17-9945-B76A5E861D70}" destId="{F8413C8A-45FF-42FD-9042-98E9ED32B1BC}" srcOrd="1" destOrd="0" presId="urn:microsoft.com/office/officeart/2005/8/layout/radial2"/>
    <dgm:cxn modelId="{6A32E4D8-EA53-44F6-A964-BE58B3A2E304}" type="presParOf" srcId="{22A3C4D9-1249-4052-B010-042C07B55F75}" destId="{E98631AC-9266-4983-A585-4634EFAED8AA}" srcOrd="1" destOrd="0" presId="urn:microsoft.com/office/officeart/2005/8/layout/radial2"/>
    <dgm:cxn modelId="{F97901B8-BEB9-43D0-BBD2-2E47A8889885}" type="presParOf" srcId="{22A3C4D9-1249-4052-B010-042C07B55F75}" destId="{78DBE611-23BD-4AA7-A038-BBDB3D3132CF}" srcOrd="2" destOrd="0" presId="urn:microsoft.com/office/officeart/2005/8/layout/radial2"/>
    <dgm:cxn modelId="{B0DBF447-9497-429A-9418-6103C6742512}" type="presParOf" srcId="{78DBE611-23BD-4AA7-A038-BBDB3D3132CF}" destId="{FBA0E111-6ECD-4BB2-B1E8-8EA914D85679}" srcOrd="0" destOrd="0" presId="urn:microsoft.com/office/officeart/2005/8/layout/radial2"/>
    <dgm:cxn modelId="{586DC67C-2B6D-483C-BB4A-775D8EC9946D}" type="presParOf" srcId="{78DBE611-23BD-4AA7-A038-BBDB3D3132CF}" destId="{EC8E540A-748C-4529-BA86-8A3174A57A3D}" srcOrd="1" destOrd="0" presId="urn:microsoft.com/office/officeart/2005/8/layout/radial2"/>
    <dgm:cxn modelId="{F85093BD-9858-4644-A627-C165746ABD98}" type="presParOf" srcId="{22A3C4D9-1249-4052-B010-042C07B55F75}" destId="{F50FA130-5399-4F39-B295-3B1BDE2C26E1}" srcOrd="3" destOrd="0" presId="urn:microsoft.com/office/officeart/2005/8/layout/radial2"/>
    <dgm:cxn modelId="{F29956ED-AC9A-4488-AB72-D10358B1EE5D}" type="presParOf" srcId="{22A3C4D9-1249-4052-B010-042C07B55F75}" destId="{DC6336B0-5D45-4B70-94CC-A8150A650007}" srcOrd="4" destOrd="0" presId="urn:microsoft.com/office/officeart/2005/8/layout/radial2"/>
    <dgm:cxn modelId="{04DD68E3-AC57-45FC-B5F7-12E605D4B862}" type="presParOf" srcId="{DC6336B0-5D45-4B70-94CC-A8150A650007}" destId="{27891CC1-1466-4087-8EE5-DAC65EC215FA}" srcOrd="0" destOrd="0" presId="urn:microsoft.com/office/officeart/2005/8/layout/radial2"/>
    <dgm:cxn modelId="{61677665-FFCF-40F4-9ABF-48A85AA01799}" type="presParOf" srcId="{DC6336B0-5D45-4B70-94CC-A8150A650007}" destId="{A6459718-20D0-480E-83ED-54408F6E34A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8A296D-EBDE-42B2-8223-46048FC8C03A}" type="doc">
      <dgm:prSet loTypeId="urn:microsoft.com/office/officeart/2005/8/layout/hList6" loCatId="list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6D900FAA-2773-4F2C-B1A9-A00ACAA2E337}">
      <dgm:prSet custT="1"/>
      <dgm:spPr/>
      <dgm:t>
        <a:bodyPr/>
        <a:lstStyle/>
        <a:p>
          <a:pPr rtl="0"/>
          <a:r>
            <a:rPr lang="zh-TW" altLang="en-US" sz="3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什麼是共用活頁簿</a:t>
          </a:r>
        </a:p>
      </dgm:t>
    </dgm:pt>
    <dgm:pt modelId="{54A3E5E3-24B3-4C27-9808-004E501DACAF}" type="parTrans" cxnId="{1F669F54-D619-4402-9181-801848F5004C}">
      <dgm:prSet/>
      <dgm:spPr/>
      <dgm:t>
        <a:bodyPr/>
        <a:lstStyle/>
        <a:p>
          <a:endParaRPr lang="zh-TW" altLang="en-US"/>
        </a:p>
      </dgm:t>
    </dgm:pt>
    <dgm:pt modelId="{08B2170D-EBE2-46AA-95B7-0C6B5350C568}" type="sibTrans" cxnId="{1F669F54-D619-4402-9181-801848F5004C}">
      <dgm:prSet/>
      <dgm:spPr/>
      <dgm:t>
        <a:bodyPr/>
        <a:lstStyle/>
        <a:p>
          <a:endParaRPr lang="zh-TW" altLang="en-US"/>
        </a:p>
      </dgm:t>
    </dgm:pt>
    <dgm:pt modelId="{88B5E49C-7576-41DA-8226-146CEC1BB455}">
      <dgm:prSet custT="1"/>
      <dgm:spPr/>
      <dgm:t>
        <a:bodyPr/>
        <a:lstStyle/>
        <a:p>
          <a:pPr rtl="0"/>
          <a:r>
            <a:rPr lang="zh-TW" altLang="en-US" sz="3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建立共用活頁簿</a:t>
          </a:r>
        </a:p>
      </dgm:t>
    </dgm:pt>
    <dgm:pt modelId="{01FBF14C-BF44-4573-84EA-33F4B1FC134D}" type="parTrans" cxnId="{69C58A2B-3376-49E1-BA8B-9991167AC4BE}">
      <dgm:prSet/>
      <dgm:spPr/>
      <dgm:t>
        <a:bodyPr/>
        <a:lstStyle/>
        <a:p>
          <a:endParaRPr lang="zh-TW" altLang="en-US"/>
        </a:p>
      </dgm:t>
    </dgm:pt>
    <dgm:pt modelId="{AAB7B927-0ED5-45C3-970F-6E14223B4445}" type="sibTrans" cxnId="{69C58A2B-3376-49E1-BA8B-9991167AC4BE}">
      <dgm:prSet/>
      <dgm:spPr/>
      <dgm:t>
        <a:bodyPr/>
        <a:lstStyle/>
        <a:p>
          <a:endParaRPr lang="zh-TW" altLang="en-US"/>
        </a:p>
      </dgm:t>
    </dgm:pt>
    <dgm:pt modelId="{24A9C743-BD47-4FFB-90A9-041ED1DEBF3F}">
      <dgm:prSet custT="1"/>
      <dgm:spPr/>
      <dgm:t>
        <a:bodyPr/>
        <a:lstStyle/>
        <a:p>
          <a:pPr rtl="0"/>
          <a:r>
            <a:rPr lang="zh-TW" altLang="en-US" sz="3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合併共用活頁簿</a:t>
          </a:r>
        </a:p>
      </dgm:t>
    </dgm:pt>
    <dgm:pt modelId="{17799B87-F04E-4E84-A3E3-27534782D4F7}" type="parTrans" cxnId="{E41DA16B-71D5-4264-8DC7-11592F966103}">
      <dgm:prSet/>
      <dgm:spPr/>
      <dgm:t>
        <a:bodyPr/>
        <a:lstStyle/>
        <a:p>
          <a:endParaRPr lang="zh-TW" altLang="en-US"/>
        </a:p>
      </dgm:t>
    </dgm:pt>
    <dgm:pt modelId="{F9C15CCA-3A89-45FA-A1D6-20EFA11CC034}" type="sibTrans" cxnId="{E41DA16B-71D5-4264-8DC7-11592F966103}">
      <dgm:prSet/>
      <dgm:spPr/>
      <dgm:t>
        <a:bodyPr/>
        <a:lstStyle/>
        <a:p>
          <a:endParaRPr lang="zh-TW" altLang="en-US"/>
        </a:p>
      </dgm:t>
    </dgm:pt>
    <dgm:pt modelId="{E7C579E5-F787-4B3E-9078-C31CCB72FBE3}" type="pres">
      <dgm:prSet presAssocID="{688A296D-EBDE-42B2-8223-46048FC8C03A}" presName="Name0" presStyleCnt="0">
        <dgm:presLayoutVars>
          <dgm:dir/>
          <dgm:resizeHandles val="exact"/>
        </dgm:presLayoutVars>
      </dgm:prSet>
      <dgm:spPr/>
    </dgm:pt>
    <dgm:pt modelId="{C7717DA2-6FBE-4A46-9599-601B53D98E95}" type="pres">
      <dgm:prSet presAssocID="{6D900FAA-2773-4F2C-B1A9-A00ACAA2E337}" presName="node" presStyleLbl="node1" presStyleIdx="0" presStyleCnt="3">
        <dgm:presLayoutVars>
          <dgm:bulletEnabled val="1"/>
        </dgm:presLayoutVars>
      </dgm:prSet>
      <dgm:spPr/>
    </dgm:pt>
    <dgm:pt modelId="{63D43A68-13DD-4401-9A4C-2A8A1A7555BE}" type="pres">
      <dgm:prSet presAssocID="{08B2170D-EBE2-46AA-95B7-0C6B5350C568}" presName="sibTrans" presStyleCnt="0"/>
      <dgm:spPr/>
    </dgm:pt>
    <dgm:pt modelId="{3C81A233-F65D-4EEE-8D90-6E270F6BE73E}" type="pres">
      <dgm:prSet presAssocID="{88B5E49C-7576-41DA-8226-146CEC1BB455}" presName="node" presStyleLbl="node1" presStyleIdx="1" presStyleCnt="3">
        <dgm:presLayoutVars>
          <dgm:bulletEnabled val="1"/>
        </dgm:presLayoutVars>
      </dgm:prSet>
      <dgm:spPr/>
    </dgm:pt>
    <dgm:pt modelId="{B4DCBF4E-0DCE-4655-BBD9-F48BE382A36C}" type="pres">
      <dgm:prSet presAssocID="{AAB7B927-0ED5-45C3-970F-6E14223B4445}" presName="sibTrans" presStyleCnt="0"/>
      <dgm:spPr/>
    </dgm:pt>
    <dgm:pt modelId="{D965D9C6-1C6E-4C64-A60A-5F40357517D4}" type="pres">
      <dgm:prSet presAssocID="{24A9C743-BD47-4FFB-90A9-041ED1DEBF3F}" presName="node" presStyleLbl="node1" presStyleIdx="2" presStyleCnt="3">
        <dgm:presLayoutVars>
          <dgm:bulletEnabled val="1"/>
        </dgm:presLayoutVars>
      </dgm:prSet>
      <dgm:spPr/>
    </dgm:pt>
  </dgm:ptLst>
  <dgm:cxnLst>
    <dgm:cxn modelId="{8F917A1C-7C87-4313-B986-FDCB686DA615}" type="presOf" srcId="{688A296D-EBDE-42B2-8223-46048FC8C03A}" destId="{E7C579E5-F787-4B3E-9078-C31CCB72FBE3}" srcOrd="0" destOrd="0" presId="urn:microsoft.com/office/officeart/2005/8/layout/hList6"/>
    <dgm:cxn modelId="{69C58A2B-3376-49E1-BA8B-9991167AC4BE}" srcId="{688A296D-EBDE-42B2-8223-46048FC8C03A}" destId="{88B5E49C-7576-41DA-8226-146CEC1BB455}" srcOrd="1" destOrd="0" parTransId="{01FBF14C-BF44-4573-84EA-33F4B1FC134D}" sibTransId="{AAB7B927-0ED5-45C3-970F-6E14223B4445}"/>
    <dgm:cxn modelId="{E41DA16B-71D5-4264-8DC7-11592F966103}" srcId="{688A296D-EBDE-42B2-8223-46048FC8C03A}" destId="{24A9C743-BD47-4FFB-90A9-041ED1DEBF3F}" srcOrd="2" destOrd="0" parTransId="{17799B87-F04E-4E84-A3E3-27534782D4F7}" sibTransId="{F9C15CCA-3A89-45FA-A1D6-20EFA11CC034}"/>
    <dgm:cxn modelId="{1F669F54-D619-4402-9181-801848F5004C}" srcId="{688A296D-EBDE-42B2-8223-46048FC8C03A}" destId="{6D900FAA-2773-4F2C-B1A9-A00ACAA2E337}" srcOrd="0" destOrd="0" parTransId="{54A3E5E3-24B3-4C27-9808-004E501DACAF}" sibTransId="{08B2170D-EBE2-46AA-95B7-0C6B5350C568}"/>
    <dgm:cxn modelId="{41DFC38B-49A0-4465-90B2-F76CEBDF5C63}" type="presOf" srcId="{6D900FAA-2773-4F2C-B1A9-A00ACAA2E337}" destId="{C7717DA2-6FBE-4A46-9599-601B53D98E95}" srcOrd="0" destOrd="0" presId="urn:microsoft.com/office/officeart/2005/8/layout/hList6"/>
    <dgm:cxn modelId="{1C9FC0C1-19E1-405A-A76C-7FEBA8362786}" type="presOf" srcId="{88B5E49C-7576-41DA-8226-146CEC1BB455}" destId="{3C81A233-F65D-4EEE-8D90-6E270F6BE73E}" srcOrd="0" destOrd="0" presId="urn:microsoft.com/office/officeart/2005/8/layout/hList6"/>
    <dgm:cxn modelId="{3F7BECF2-4D66-4D13-BA67-9336E2388B75}" type="presOf" srcId="{24A9C743-BD47-4FFB-90A9-041ED1DEBF3F}" destId="{D965D9C6-1C6E-4C64-A60A-5F40357517D4}" srcOrd="0" destOrd="0" presId="urn:microsoft.com/office/officeart/2005/8/layout/hList6"/>
    <dgm:cxn modelId="{D310C2E0-74E0-4208-9552-AA70ACE0A1F4}" type="presParOf" srcId="{E7C579E5-F787-4B3E-9078-C31CCB72FBE3}" destId="{C7717DA2-6FBE-4A46-9599-601B53D98E95}" srcOrd="0" destOrd="0" presId="urn:microsoft.com/office/officeart/2005/8/layout/hList6"/>
    <dgm:cxn modelId="{F117AE3A-BABB-46F9-883B-AA0B6B99CA30}" type="presParOf" srcId="{E7C579E5-F787-4B3E-9078-C31CCB72FBE3}" destId="{63D43A68-13DD-4401-9A4C-2A8A1A7555BE}" srcOrd="1" destOrd="0" presId="urn:microsoft.com/office/officeart/2005/8/layout/hList6"/>
    <dgm:cxn modelId="{2D74309B-C31A-4A8C-8BC3-7EFF133E3155}" type="presParOf" srcId="{E7C579E5-F787-4B3E-9078-C31CCB72FBE3}" destId="{3C81A233-F65D-4EEE-8D90-6E270F6BE73E}" srcOrd="2" destOrd="0" presId="urn:microsoft.com/office/officeart/2005/8/layout/hList6"/>
    <dgm:cxn modelId="{F1BD6C9E-C1B5-4A49-828A-C6D542690AEB}" type="presParOf" srcId="{E7C579E5-F787-4B3E-9078-C31CCB72FBE3}" destId="{B4DCBF4E-0DCE-4655-BBD9-F48BE382A36C}" srcOrd="3" destOrd="0" presId="urn:microsoft.com/office/officeart/2005/8/layout/hList6"/>
    <dgm:cxn modelId="{9EE81B92-8C4A-420E-AB63-25432C6256F4}" type="presParOf" srcId="{E7C579E5-F787-4B3E-9078-C31CCB72FBE3}" destId="{D965D9C6-1C6E-4C64-A60A-5F40357517D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4FFF18-B6EC-4381-BEF3-753B9DD4741A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1BF0F509-9381-40A6-B8C2-CE90A1FD0137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 lIns="180000" tIns="108000" rIns="180000" bIns="108000" anchor="t" anchorCtr="0"/>
        <a:lstStyle/>
        <a:p>
          <a:pPr marL="269875" indent="0" algn="just" rtl="0"/>
          <a:r>
            <a:rPr 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允許網路上的多位使用者同時檢視及進行變更而設定的活頁簿。</a:t>
          </a:r>
        </a:p>
      </dgm:t>
    </dgm:pt>
    <dgm:pt modelId="{7C7B68DD-0CC8-4AFF-8B58-5D507259C246}" type="parTrans" cxnId="{21C135D8-DA3E-4B2D-96A6-2EEEC724995F}">
      <dgm:prSet/>
      <dgm:spPr/>
      <dgm:t>
        <a:bodyPr/>
        <a:lstStyle/>
        <a:p>
          <a:endParaRPr lang="zh-TW" altLang="en-US"/>
        </a:p>
      </dgm:t>
    </dgm:pt>
    <dgm:pt modelId="{DFA6909A-2F1B-4E84-9B75-B2375E4FD37C}" type="sibTrans" cxnId="{21C135D8-DA3E-4B2D-96A6-2EEEC724995F}">
      <dgm:prSet/>
      <dgm:spPr/>
      <dgm:t>
        <a:bodyPr/>
        <a:lstStyle/>
        <a:p>
          <a:endParaRPr lang="zh-TW" altLang="en-US"/>
        </a:p>
      </dgm:t>
    </dgm:pt>
    <dgm:pt modelId="{71572392-67DC-4692-A84E-DBEFA3BA9D0F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 lIns="180000" tIns="108000" bIns="108000" anchor="t" anchorCtr="0"/>
        <a:lstStyle/>
        <a:p>
          <a:pPr algn="just" rtl="0"/>
          <a:r>
            <a:rPr 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您可以建立共用活頁簿，並將它放置到可多人同時編輯內容的網路位置。</a:t>
          </a:r>
        </a:p>
      </dgm:t>
    </dgm:pt>
    <dgm:pt modelId="{D0795AD4-B640-47B6-9464-16F3340A7B1D}" type="parTrans" cxnId="{F4051656-281D-4C5C-8AD8-BF2229F2FFAF}">
      <dgm:prSet/>
      <dgm:spPr/>
      <dgm:t>
        <a:bodyPr/>
        <a:lstStyle/>
        <a:p>
          <a:endParaRPr lang="zh-TW" altLang="en-US"/>
        </a:p>
      </dgm:t>
    </dgm:pt>
    <dgm:pt modelId="{8DA2A66C-D837-4B61-9FB8-309B04197275}" type="sibTrans" cxnId="{F4051656-281D-4C5C-8AD8-BF2229F2FFAF}">
      <dgm:prSet/>
      <dgm:spPr/>
      <dgm:t>
        <a:bodyPr/>
        <a:lstStyle/>
        <a:p>
          <a:endParaRPr lang="zh-TW" altLang="en-US"/>
        </a:p>
      </dgm:t>
    </dgm:pt>
    <dgm:pt modelId="{C2E20D55-DF81-40BE-A13B-1C4F39B1CE1A}" type="pres">
      <dgm:prSet presAssocID="{4C4FFF18-B6EC-4381-BEF3-753B9DD4741A}" presName="linearFlow" presStyleCnt="0">
        <dgm:presLayoutVars>
          <dgm:dir/>
          <dgm:resizeHandles val="exact"/>
        </dgm:presLayoutVars>
      </dgm:prSet>
      <dgm:spPr/>
    </dgm:pt>
    <dgm:pt modelId="{B8E28175-2128-4DCB-9397-E4B88C203D0A}" type="pres">
      <dgm:prSet presAssocID="{1BF0F509-9381-40A6-B8C2-CE90A1FD0137}" presName="composite" presStyleCnt="0"/>
      <dgm:spPr/>
    </dgm:pt>
    <dgm:pt modelId="{23676B65-C572-47AC-AFE8-12C5E934641C}" type="pres">
      <dgm:prSet presAssocID="{1BF0F509-9381-40A6-B8C2-CE90A1FD0137}" presName="imgShp" presStyleLbl="fgImgPlace1" presStyleIdx="0" presStyleCnt="2" custScaleX="164628" custScaleY="96948" custLinFactNeighborX="-37012" custLinFactNeighborY="-59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prstGeom prst="rightArrowCallout">
          <a:avLst/>
        </a:prstGeom>
      </dgm:spPr>
    </dgm:pt>
    <dgm:pt modelId="{B8E1C2D8-55F1-42BB-B871-E9B4F743DD5C}" type="pres">
      <dgm:prSet presAssocID="{1BF0F509-9381-40A6-B8C2-CE90A1FD0137}" presName="txShp" presStyleLbl="node1" presStyleIdx="0" presStyleCnt="2" custScaleX="87439" custLinFactNeighborX="9769" custLinFactNeighborY="-59">
        <dgm:presLayoutVars>
          <dgm:bulletEnabled val="1"/>
        </dgm:presLayoutVars>
      </dgm:prSet>
      <dgm:spPr>
        <a:prstGeom prst="foldedCorner">
          <a:avLst/>
        </a:prstGeom>
      </dgm:spPr>
    </dgm:pt>
    <dgm:pt modelId="{9A4320A6-43FE-4A7A-9960-91B5FB66ADA2}" type="pres">
      <dgm:prSet presAssocID="{DFA6909A-2F1B-4E84-9B75-B2375E4FD37C}" presName="spacing" presStyleCnt="0"/>
      <dgm:spPr/>
    </dgm:pt>
    <dgm:pt modelId="{38CC1DA5-4F0F-4634-AE06-11640256E730}" type="pres">
      <dgm:prSet presAssocID="{71572392-67DC-4692-A84E-DBEFA3BA9D0F}" presName="composite" presStyleCnt="0"/>
      <dgm:spPr/>
    </dgm:pt>
    <dgm:pt modelId="{E8425DE8-AFDF-4711-845F-A9985AEC7A7E}" type="pres">
      <dgm:prSet presAssocID="{71572392-67DC-4692-A84E-DBEFA3BA9D0F}" presName="imgShp" presStyleLbl="fgImgPlace1" presStyleIdx="1" presStyleCnt="2" custScaleX="164628" custScaleY="96948" custLinFactNeighborX="-37041" custLinFactNeighborY="-1152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prstGeom prst="rightArrowCallout">
          <a:avLst/>
        </a:prstGeom>
      </dgm:spPr>
    </dgm:pt>
    <dgm:pt modelId="{9048146E-68E9-435D-BA59-FD6CBFBF2541}" type="pres">
      <dgm:prSet presAssocID="{71572392-67DC-4692-A84E-DBEFA3BA9D0F}" presName="txShp" presStyleLbl="node1" presStyleIdx="1" presStyleCnt="2" custScaleX="85746" custLinFactNeighborX="9594" custLinFactNeighborY="-605">
        <dgm:presLayoutVars>
          <dgm:bulletEnabled val="1"/>
        </dgm:presLayoutVars>
      </dgm:prSet>
      <dgm:spPr>
        <a:prstGeom prst="foldedCorner">
          <a:avLst/>
        </a:prstGeom>
      </dgm:spPr>
    </dgm:pt>
  </dgm:ptLst>
  <dgm:cxnLst>
    <dgm:cxn modelId="{B9D17E1D-0287-481B-992A-488A45ED6EF6}" type="presOf" srcId="{71572392-67DC-4692-A84E-DBEFA3BA9D0F}" destId="{9048146E-68E9-435D-BA59-FD6CBFBF2541}" srcOrd="0" destOrd="0" presId="urn:microsoft.com/office/officeart/2005/8/layout/vList3"/>
    <dgm:cxn modelId="{E8A6FF34-33AD-4026-9BFE-E3F7D93A11B8}" type="presOf" srcId="{4C4FFF18-B6EC-4381-BEF3-753B9DD4741A}" destId="{C2E20D55-DF81-40BE-A13B-1C4F39B1CE1A}" srcOrd="0" destOrd="0" presId="urn:microsoft.com/office/officeart/2005/8/layout/vList3"/>
    <dgm:cxn modelId="{F4051656-281D-4C5C-8AD8-BF2229F2FFAF}" srcId="{4C4FFF18-B6EC-4381-BEF3-753B9DD4741A}" destId="{71572392-67DC-4692-A84E-DBEFA3BA9D0F}" srcOrd="1" destOrd="0" parTransId="{D0795AD4-B640-47B6-9464-16F3340A7B1D}" sibTransId="{8DA2A66C-D837-4B61-9FB8-309B04197275}"/>
    <dgm:cxn modelId="{9B9060B7-04DC-47FB-83E3-261FBE78142B}" type="presOf" srcId="{1BF0F509-9381-40A6-B8C2-CE90A1FD0137}" destId="{B8E1C2D8-55F1-42BB-B871-E9B4F743DD5C}" srcOrd="0" destOrd="0" presId="urn:microsoft.com/office/officeart/2005/8/layout/vList3"/>
    <dgm:cxn modelId="{21C135D8-DA3E-4B2D-96A6-2EEEC724995F}" srcId="{4C4FFF18-B6EC-4381-BEF3-753B9DD4741A}" destId="{1BF0F509-9381-40A6-B8C2-CE90A1FD0137}" srcOrd="0" destOrd="0" parTransId="{7C7B68DD-0CC8-4AFF-8B58-5D507259C246}" sibTransId="{DFA6909A-2F1B-4E84-9B75-B2375E4FD37C}"/>
    <dgm:cxn modelId="{F97A19C2-3631-4599-9C35-C90C7AD38829}" type="presParOf" srcId="{C2E20D55-DF81-40BE-A13B-1C4F39B1CE1A}" destId="{B8E28175-2128-4DCB-9397-E4B88C203D0A}" srcOrd="0" destOrd="0" presId="urn:microsoft.com/office/officeart/2005/8/layout/vList3"/>
    <dgm:cxn modelId="{1D96F8CA-E12D-4E7F-957D-BADD458AFDFA}" type="presParOf" srcId="{B8E28175-2128-4DCB-9397-E4B88C203D0A}" destId="{23676B65-C572-47AC-AFE8-12C5E934641C}" srcOrd="0" destOrd="0" presId="urn:microsoft.com/office/officeart/2005/8/layout/vList3"/>
    <dgm:cxn modelId="{C64487D8-5AFF-44F0-9B79-2FE70A616134}" type="presParOf" srcId="{B8E28175-2128-4DCB-9397-E4B88C203D0A}" destId="{B8E1C2D8-55F1-42BB-B871-E9B4F743DD5C}" srcOrd="1" destOrd="0" presId="urn:microsoft.com/office/officeart/2005/8/layout/vList3"/>
    <dgm:cxn modelId="{C15986E8-3E15-4CDB-94D5-4122C877BBF7}" type="presParOf" srcId="{C2E20D55-DF81-40BE-A13B-1C4F39B1CE1A}" destId="{9A4320A6-43FE-4A7A-9960-91B5FB66ADA2}" srcOrd="1" destOrd="0" presId="urn:microsoft.com/office/officeart/2005/8/layout/vList3"/>
    <dgm:cxn modelId="{86A8FD39-7283-435F-AD5F-3A251C0E1C96}" type="presParOf" srcId="{C2E20D55-DF81-40BE-A13B-1C4F39B1CE1A}" destId="{38CC1DA5-4F0F-4634-AE06-11640256E730}" srcOrd="2" destOrd="0" presId="urn:microsoft.com/office/officeart/2005/8/layout/vList3"/>
    <dgm:cxn modelId="{CDB17557-0C52-4664-9B0C-5E45DB6EAD65}" type="presParOf" srcId="{38CC1DA5-4F0F-4634-AE06-11640256E730}" destId="{E8425DE8-AFDF-4711-845F-A9985AEC7A7E}" srcOrd="0" destOrd="0" presId="urn:microsoft.com/office/officeart/2005/8/layout/vList3"/>
    <dgm:cxn modelId="{A156C6DF-9EE2-4AA9-BF28-FA8FC79CD5BF}" type="presParOf" srcId="{38CC1DA5-4F0F-4634-AE06-11640256E730}" destId="{9048146E-68E9-435D-BA59-FD6CBFBF254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A2E72F-5CFE-4FD9-8DC5-D7718D7456DA}" type="doc">
      <dgm:prSet loTypeId="urn:microsoft.com/office/officeart/2005/8/layout/cycle5" loCatId="cycle" qsTypeId="urn:microsoft.com/office/officeart/2005/8/quickstyle/3d8" qsCatId="3D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97D4A961-4E5B-4FD0-B6B0-9593356FC37A}">
      <dgm:prSet/>
      <dgm:spPr/>
      <dgm:t>
        <a:bodyPr/>
        <a:lstStyle/>
        <a:p>
          <a:pPr algn="l" rtl="0"/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欲顯示</a:t>
          </a:r>
          <a:r>
            <a: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開發人員</a:t>
          </a:r>
          <a:r>
            <a: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索引標籤，請從</a:t>
          </a:r>
          <a:r>
            <a: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Office</a:t>
          </a:r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按鈕，選取</a:t>
          </a:r>
          <a:r>
            <a: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[Excel</a:t>
          </a:r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選項</a:t>
          </a:r>
          <a:r>
            <a: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按鈕，再從</a:t>
          </a:r>
          <a:r>
            <a: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常用</a:t>
          </a:r>
          <a:r>
            <a: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類別右方勾選</a:t>
          </a:r>
          <a:r>
            <a: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在功能區顯示開發人員索引標籤</a:t>
          </a:r>
          <a:r>
            <a: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endParaRPr lang="en-US" dirty="0">
            <a:solidFill>
              <a:srgbClr val="C0000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3D53F54-CB3F-4669-A0E7-9596B6477B37}" type="parTrans" cxnId="{87073242-1A2C-4EC0-B08E-2F4A41E3221B}">
      <dgm:prSet/>
      <dgm:spPr/>
      <dgm:t>
        <a:bodyPr/>
        <a:lstStyle/>
        <a:p>
          <a:pPr algn="l"/>
          <a:endParaRPr lang="zh-TW" altLang="en-US">
            <a:solidFill>
              <a:srgbClr val="C00000"/>
            </a:solidFill>
          </a:endParaRPr>
        </a:p>
      </dgm:t>
    </dgm:pt>
    <dgm:pt modelId="{AA4DAFDA-30A3-48CF-B3AF-CE0B7EA85349}" type="sibTrans" cxnId="{87073242-1A2C-4EC0-B08E-2F4A41E3221B}">
      <dgm:prSet/>
      <dgm:spPr/>
      <dgm:t>
        <a:bodyPr/>
        <a:lstStyle/>
        <a:p>
          <a:pPr algn="l"/>
          <a:endParaRPr lang="zh-TW" altLang="en-US">
            <a:solidFill>
              <a:srgbClr val="C00000"/>
            </a:solidFill>
          </a:endParaRPr>
        </a:p>
      </dgm:t>
    </dgm:pt>
    <dgm:pt modelId="{AF611C00-F329-4BE7-9C2A-1E1C46BFC7A0}" type="pres">
      <dgm:prSet presAssocID="{4CA2E72F-5CFE-4FD9-8DC5-D7718D7456DA}" presName="cycle" presStyleCnt="0">
        <dgm:presLayoutVars>
          <dgm:dir/>
          <dgm:resizeHandles val="exact"/>
        </dgm:presLayoutVars>
      </dgm:prSet>
      <dgm:spPr/>
    </dgm:pt>
    <dgm:pt modelId="{EBECCFBA-D12F-401D-8F24-65CD9BF14E9D}" type="pres">
      <dgm:prSet presAssocID="{97D4A961-4E5B-4FD0-B6B0-9593356FC37A}" presName="node" presStyleLbl="node1" presStyleIdx="0" presStyleCnt="1" custRadScaleRad="100008" custRadScaleInc="199">
        <dgm:presLayoutVars>
          <dgm:bulletEnabled val="1"/>
        </dgm:presLayoutVars>
      </dgm:prSet>
      <dgm:spPr/>
    </dgm:pt>
  </dgm:ptLst>
  <dgm:cxnLst>
    <dgm:cxn modelId="{8FE5F615-5C54-4CEB-B4B4-C1D96C39F2B3}" type="presOf" srcId="{4CA2E72F-5CFE-4FD9-8DC5-D7718D7456DA}" destId="{AF611C00-F329-4BE7-9C2A-1E1C46BFC7A0}" srcOrd="0" destOrd="0" presId="urn:microsoft.com/office/officeart/2005/8/layout/cycle5"/>
    <dgm:cxn modelId="{5A202C41-CBBB-49DF-B97D-2A068A4B90F9}" type="presOf" srcId="{97D4A961-4E5B-4FD0-B6B0-9593356FC37A}" destId="{EBECCFBA-D12F-401D-8F24-65CD9BF14E9D}" srcOrd="0" destOrd="0" presId="urn:microsoft.com/office/officeart/2005/8/layout/cycle5"/>
    <dgm:cxn modelId="{87073242-1A2C-4EC0-B08E-2F4A41E3221B}" srcId="{4CA2E72F-5CFE-4FD9-8DC5-D7718D7456DA}" destId="{97D4A961-4E5B-4FD0-B6B0-9593356FC37A}" srcOrd="0" destOrd="0" parTransId="{D3D53F54-CB3F-4669-A0E7-9596B6477B37}" sibTransId="{AA4DAFDA-30A3-48CF-B3AF-CE0B7EA85349}"/>
    <dgm:cxn modelId="{6D178A36-4300-47D8-BE10-177C9DFCD854}" type="presParOf" srcId="{AF611C00-F329-4BE7-9C2A-1E1C46BFC7A0}" destId="{EBECCFBA-D12F-401D-8F24-65CD9BF14E9D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93F63B-61EB-4D36-9648-E66B3C0DAB81}" type="doc">
      <dgm:prSet loTypeId="urn:microsoft.com/office/officeart/2005/8/layout/chart3" loCatId="relationship" qsTypeId="urn:microsoft.com/office/officeart/2005/8/quickstyle/simple3" qsCatId="simple" csTypeId="urn:microsoft.com/office/officeart/2005/8/colors/colorful4" csCatId="colorful"/>
      <dgm:spPr/>
      <dgm:t>
        <a:bodyPr/>
        <a:lstStyle/>
        <a:p>
          <a:endParaRPr lang="zh-TW" altLang="en-US"/>
        </a:p>
      </dgm:t>
    </dgm:pt>
    <dgm:pt modelId="{AA0197A9-0AA3-4F88-8ECB-525F46A690AF}">
      <dgm:prSet custT="1"/>
      <dgm:spPr/>
      <dgm:t>
        <a:bodyPr/>
        <a:lstStyle/>
        <a:p>
          <a:pPr rtl="0"/>
          <a:r>
            <a:rPr lang="zh-TW" sz="2000" b="1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將</a:t>
          </a:r>
          <a:r>
            <a:rPr lang="en-US" sz="2000" b="1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100</a:t>
          </a:r>
          <a:r>
            <a:rPr lang="zh-TW" sz="2000" b="1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元分給五個人的分法</a:t>
          </a:r>
          <a:endParaRPr lang="zh-TW" sz="2000" b="1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91A260-C84C-4649-9708-DC6DFB18786C}" type="parTrans" cxnId="{1192B6B5-CE5D-4C46-A302-61A44C4C4D02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A9AEDB37-12D3-4DAD-AECE-8CEC59527A57}" type="sibTrans" cxnId="{1192B6B5-CE5D-4C46-A302-61A44C4C4D02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D89FFBB8-4DD7-418B-AC95-88AB089903ED}">
      <dgm:prSet custT="1"/>
      <dgm:spPr/>
      <dgm:t>
        <a:bodyPr/>
        <a:lstStyle/>
        <a:p>
          <a:pPr rtl="0"/>
          <a:r>
            <a:rPr lang="zh-TW" altLang="en-US" sz="2000" b="1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銷售計劃</a:t>
          </a:r>
          <a:endParaRPr lang="zh-TW" altLang="en-US" sz="2000" b="1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11E8C8-1461-4F28-90B4-262AEC4C0BDD}" type="parTrans" cxnId="{E9E372CF-F862-447D-AF35-1FB9D31D0817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AD15FA25-E4E9-4F26-B81A-71ACFFB8B33A}" type="sibTrans" cxnId="{E9E372CF-F862-447D-AF35-1FB9D31D0817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6670B9B5-E7B4-4FB1-A913-9ACC1BAEE55A}">
      <dgm:prSet custT="1"/>
      <dgm:spPr/>
      <dgm:t>
        <a:bodyPr/>
        <a:lstStyle/>
        <a:p>
          <a:pPr rtl="0"/>
          <a:r>
            <a:rPr lang="zh-TW" altLang="en-US" sz="2000" b="1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生產計劃</a:t>
          </a:r>
          <a:endParaRPr lang="zh-TW" altLang="en-US" sz="2000" b="1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3B5D2CD-A23D-46A1-90C7-F3D29747CEA5}" type="parTrans" cxnId="{EB0E84E5-6A56-4178-88EE-A1CBA4E92597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BD28346A-5862-4A54-89EE-95499991B5D3}" type="sibTrans" cxnId="{EB0E84E5-6A56-4178-88EE-A1CBA4E92597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C0222803-FAB8-4822-B1F2-C6B8BC43300E}">
      <dgm:prSet custT="1"/>
      <dgm:spPr/>
      <dgm:t>
        <a:bodyPr/>
        <a:lstStyle/>
        <a:p>
          <a:pPr rtl="0"/>
          <a:r>
            <a:rPr lang="zh-TW" altLang="en-US" sz="2000" b="1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廣告預算</a:t>
          </a:r>
          <a:endParaRPr lang="zh-TW" altLang="en-US" sz="2000" b="1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1E890D-A7FF-43B6-8F1F-945130D5AACE}" type="parTrans" cxnId="{4A199D4D-1100-41D8-BBCF-14F1AFA94DE0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FD116024-2D64-4854-B06E-928D225F1DF8}" type="sibTrans" cxnId="{4A199D4D-1100-41D8-BBCF-14F1AFA94DE0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8E730BA5-5844-4872-BBB2-7757A9720951}">
      <dgm:prSet custT="1"/>
      <dgm:spPr/>
      <dgm:t>
        <a:bodyPr/>
        <a:lstStyle/>
        <a:p>
          <a:pPr rtl="0"/>
          <a:r>
            <a:rPr lang="zh-TW" altLang="en-US" sz="2000" b="1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運輸費用分析</a:t>
          </a:r>
          <a:endParaRPr lang="zh-TW" altLang="en-US" sz="2000" b="1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0B8B9B-857F-427B-8DB9-5AAA067AB82E}" type="parTrans" cxnId="{17884B66-B279-490C-BDDD-2BD7744018F9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5CD392FD-C801-4C31-A585-D3E3C101DC84}" type="sibTrans" cxnId="{17884B66-B279-490C-BDDD-2BD7744018F9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B6BA6118-E93B-4C34-92DF-29C38CFBD754}">
      <dgm:prSet custT="1"/>
      <dgm:spPr/>
      <dgm:t>
        <a:bodyPr/>
        <a:lstStyle/>
        <a:p>
          <a:pPr rtl="0"/>
          <a:r>
            <a:rPr 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其他</a:t>
          </a:r>
          <a:r>
            <a:rPr lang="en-US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…</a:t>
          </a:r>
          <a:endParaRPr lang="zh-TW" sz="2000" b="1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54DC66-C443-46D4-866F-7A04F3CCBF62}" type="parTrans" cxnId="{267FEBC6-01B9-4B25-8B06-3663B4E92D01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B2662E6A-F4E6-459D-A123-2E23E0BAC2B0}" type="sibTrans" cxnId="{267FEBC6-01B9-4B25-8B06-3663B4E92D01}">
      <dgm:prSet/>
      <dgm:spPr/>
      <dgm:t>
        <a:bodyPr/>
        <a:lstStyle/>
        <a:p>
          <a:endParaRPr lang="zh-TW" altLang="en-US" sz="2000" b="1">
            <a:solidFill>
              <a:srgbClr val="FF0000"/>
            </a:solidFill>
            <a:effectLst/>
          </a:endParaRPr>
        </a:p>
      </dgm:t>
    </dgm:pt>
    <dgm:pt modelId="{C2DB77AB-9D40-47BC-B686-07E6B1B55196}" type="pres">
      <dgm:prSet presAssocID="{E493F63B-61EB-4D36-9648-E66B3C0DAB81}" presName="compositeShape" presStyleCnt="0">
        <dgm:presLayoutVars>
          <dgm:chMax val="7"/>
          <dgm:dir/>
          <dgm:resizeHandles val="exact"/>
        </dgm:presLayoutVars>
      </dgm:prSet>
      <dgm:spPr/>
    </dgm:pt>
    <dgm:pt modelId="{46E2C9D6-6E72-4977-8212-907DF570BF94}" type="pres">
      <dgm:prSet presAssocID="{E493F63B-61EB-4D36-9648-E66B3C0DAB81}" presName="wedge1" presStyleLbl="node1" presStyleIdx="0" presStyleCnt="6" custLinFactNeighborX="-3158" custLinFactNeighborY="4995"/>
      <dgm:spPr/>
    </dgm:pt>
    <dgm:pt modelId="{002F6243-7C61-4821-94DA-EAAD5353034C}" type="pres">
      <dgm:prSet presAssocID="{E493F63B-61EB-4D36-9648-E66B3C0DAB81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EE04A0E-5F15-43AF-91A9-90D4E3EA26FB}" type="pres">
      <dgm:prSet presAssocID="{E493F63B-61EB-4D36-9648-E66B3C0DAB81}" presName="wedge2" presStyleLbl="node1" presStyleIdx="1" presStyleCnt="6"/>
      <dgm:spPr/>
    </dgm:pt>
    <dgm:pt modelId="{8D049623-F9F0-4C73-B1F7-E55C8359FCC6}" type="pres">
      <dgm:prSet presAssocID="{E493F63B-61EB-4D36-9648-E66B3C0DAB81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97CDDC5-5F0F-4CA9-A142-35F6D6DD2ACC}" type="pres">
      <dgm:prSet presAssocID="{E493F63B-61EB-4D36-9648-E66B3C0DAB81}" presName="wedge3" presStyleLbl="node1" presStyleIdx="2" presStyleCnt="6"/>
      <dgm:spPr/>
    </dgm:pt>
    <dgm:pt modelId="{47EAE200-F858-4CCF-81EF-329C7C0C249D}" type="pres">
      <dgm:prSet presAssocID="{E493F63B-61EB-4D36-9648-E66B3C0DAB81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C45D139-DC26-442A-81A7-AE567BD96990}" type="pres">
      <dgm:prSet presAssocID="{E493F63B-61EB-4D36-9648-E66B3C0DAB81}" presName="wedge4" presStyleLbl="node1" presStyleIdx="3" presStyleCnt="6"/>
      <dgm:spPr/>
    </dgm:pt>
    <dgm:pt modelId="{31B8A073-8F5E-4279-8F81-DB0B9794BC73}" type="pres">
      <dgm:prSet presAssocID="{E493F63B-61EB-4D36-9648-E66B3C0DAB81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B28526E-7F21-43A5-A7E1-22413F54210F}" type="pres">
      <dgm:prSet presAssocID="{E493F63B-61EB-4D36-9648-E66B3C0DAB81}" presName="wedge5" presStyleLbl="node1" presStyleIdx="4" presStyleCnt="6"/>
      <dgm:spPr/>
    </dgm:pt>
    <dgm:pt modelId="{548AF9AE-C649-4FF8-A6BE-E173A8725EEE}" type="pres">
      <dgm:prSet presAssocID="{E493F63B-61EB-4D36-9648-E66B3C0DAB81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82ADB29-48BA-4AF2-BB6A-771FD2CC0BA9}" type="pres">
      <dgm:prSet presAssocID="{E493F63B-61EB-4D36-9648-E66B3C0DAB81}" presName="wedge6" presStyleLbl="node1" presStyleIdx="5" presStyleCnt="6" custLinFactNeighborX="-1905" custLinFactNeighborY="-3605"/>
      <dgm:spPr/>
    </dgm:pt>
    <dgm:pt modelId="{56317556-9FC8-4C9F-B930-60F1FEBDE1F7}" type="pres">
      <dgm:prSet presAssocID="{E493F63B-61EB-4D36-9648-E66B3C0DAB81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B0727208-7298-4D23-98D4-8E3C153FFB29}" type="presOf" srcId="{6670B9B5-E7B4-4FB1-A913-9ACC1BAEE55A}" destId="{697CDDC5-5F0F-4CA9-A142-35F6D6DD2ACC}" srcOrd="0" destOrd="0" presId="urn:microsoft.com/office/officeart/2005/8/layout/chart3"/>
    <dgm:cxn modelId="{7F05BC19-6D3E-49D8-9813-F63173398F6F}" type="presOf" srcId="{E493F63B-61EB-4D36-9648-E66B3C0DAB81}" destId="{C2DB77AB-9D40-47BC-B686-07E6B1B55196}" srcOrd="0" destOrd="0" presId="urn:microsoft.com/office/officeart/2005/8/layout/chart3"/>
    <dgm:cxn modelId="{81879D27-CD97-4853-A6C4-EC1856FC5725}" type="presOf" srcId="{6670B9B5-E7B4-4FB1-A913-9ACC1BAEE55A}" destId="{47EAE200-F858-4CCF-81EF-329C7C0C249D}" srcOrd="1" destOrd="0" presId="urn:microsoft.com/office/officeart/2005/8/layout/chart3"/>
    <dgm:cxn modelId="{EE6B9C3E-C3D7-414C-A697-817FC60507E0}" type="presOf" srcId="{C0222803-FAB8-4822-B1F2-C6B8BC43300E}" destId="{31B8A073-8F5E-4279-8F81-DB0B9794BC73}" srcOrd="1" destOrd="0" presId="urn:microsoft.com/office/officeart/2005/8/layout/chart3"/>
    <dgm:cxn modelId="{17884B66-B279-490C-BDDD-2BD7744018F9}" srcId="{E493F63B-61EB-4D36-9648-E66B3C0DAB81}" destId="{8E730BA5-5844-4872-BBB2-7757A9720951}" srcOrd="4" destOrd="0" parTransId="{E30B8B9B-857F-427B-8DB9-5AAA067AB82E}" sibTransId="{5CD392FD-C801-4C31-A585-D3E3C101DC84}"/>
    <dgm:cxn modelId="{4A199D4D-1100-41D8-BBCF-14F1AFA94DE0}" srcId="{E493F63B-61EB-4D36-9648-E66B3C0DAB81}" destId="{C0222803-FAB8-4822-B1F2-C6B8BC43300E}" srcOrd="3" destOrd="0" parTransId="{9B1E890D-A7FF-43B6-8F1F-945130D5AACE}" sibTransId="{FD116024-2D64-4854-B06E-928D225F1DF8}"/>
    <dgm:cxn modelId="{FAAB4D52-5F96-4591-994B-9A26F2777FE7}" type="presOf" srcId="{B6BA6118-E93B-4C34-92DF-29C38CFBD754}" destId="{56317556-9FC8-4C9F-B930-60F1FEBDE1F7}" srcOrd="1" destOrd="0" presId="urn:microsoft.com/office/officeart/2005/8/layout/chart3"/>
    <dgm:cxn modelId="{13EF6475-DBA4-4B81-9959-163648D618C1}" type="presOf" srcId="{B6BA6118-E93B-4C34-92DF-29C38CFBD754}" destId="{A82ADB29-48BA-4AF2-BB6A-771FD2CC0BA9}" srcOrd="0" destOrd="0" presId="urn:microsoft.com/office/officeart/2005/8/layout/chart3"/>
    <dgm:cxn modelId="{4C109158-A405-4265-8354-4BA6FDCAA6B4}" type="presOf" srcId="{AA0197A9-0AA3-4F88-8ECB-525F46A690AF}" destId="{002F6243-7C61-4821-94DA-EAAD5353034C}" srcOrd="1" destOrd="0" presId="urn:microsoft.com/office/officeart/2005/8/layout/chart3"/>
    <dgm:cxn modelId="{83C29987-607A-491A-A0C7-D04F293CAD9C}" type="presOf" srcId="{8E730BA5-5844-4872-BBB2-7757A9720951}" destId="{7B28526E-7F21-43A5-A7E1-22413F54210F}" srcOrd="0" destOrd="0" presId="urn:microsoft.com/office/officeart/2005/8/layout/chart3"/>
    <dgm:cxn modelId="{10C49C88-9022-4F57-BCCB-297EC4A58A2D}" type="presOf" srcId="{C0222803-FAB8-4822-B1F2-C6B8BC43300E}" destId="{4C45D139-DC26-442A-81A7-AE567BD96990}" srcOrd="0" destOrd="0" presId="urn:microsoft.com/office/officeart/2005/8/layout/chart3"/>
    <dgm:cxn modelId="{E6A34C9C-914D-4A72-8435-F27F7D84F9BF}" type="presOf" srcId="{D89FFBB8-4DD7-418B-AC95-88AB089903ED}" destId="{6EE04A0E-5F15-43AF-91A9-90D4E3EA26FB}" srcOrd="0" destOrd="0" presId="urn:microsoft.com/office/officeart/2005/8/layout/chart3"/>
    <dgm:cxn modelId="{1192B6B5-CE5D-4C46-A302-61A44C4C4D02}" srcId="{E493F63B-61EB-4D36-9648-E66B3C0DAB81}" destId="{AA0197A9-0AA3-4F88-8ECB-525F46A690AF}" srcOrd="0" destOrd="0" parTransId="{5C91A260-C84C-4649-9708-DC6DFB18786C}" sibTransId="{A9AEDB37-12D3-4DAD-AECE-8CEC59527A57}"/>
    <dgm:cxn modelId="{267FEBC6-01B9-4B25-8B06-3663B4E92D01}" srcId="{E493F63B-61EB-4D36-9648-E66B3C0DAB81}" destId="{B6BA6118-E93B-4C34-92DF-29C38CFBD754}" srcOrd="5" destOrd="0" parTransId="{E354DC66-C443-46D4-866F-7A04F3CCBF62}" sibTransId="{B2662E6A-F4E6-459D-A123-2E23E0BAC2B0}"/>
    <dgm:cxn modelId="{E9E372CF-F862-447D-AF35-1FB9D31D0817}" srcId="{E493F63B-61EB-4D36-9648-E66B3C0DAB81}" destId="{D89FFBB8-4DD7-418B-AC95-88AB089903ED}" srcOrd="1" destOrd="0" parTransId="{FD11E8C8-1461-4F28-90B4-262AEC4C0BDD}" sibTransId="{AD15FA25-E4E9-4F26-B81A-71ACFFB8B33A}"/>
    <dgm:cxn modelId="{8AA5C3DD-4EEA-4795-9443-07157511A4C0}" type="presOf" srcId="{D89FFBB8-4DD7-418B-AC95-88AB089903ED}" destId="{8D049623-F9F0-4C73-B1F7-E55C8359FCC6}" srcOrd="1" destOrd="0" presId="urn:microsoft.com/office/officeart/2005/8/layout/chart3"/>
    <dgm:cxn modelId="{048A6EE3-54E5-4489-AFEE-2102CFA407D6}" type="presOf" srcId="{8E730BA5-5844-4872-BBB2-7757A9720951}" destId="{548AF9AE-C649-4FF8-A6BE-E173A8725EEE}" srcOrd="1" destOrd="0" presId="urn:microsoft.com/office/officeart/2005/8/layout/chart3"/>
    <dgm:cxn modelId="{EB0E84E5-6A56-4178-88EE-A1CBA4E92597}" srcId="{E493F63B-61EB-4D36-9648-E66B3C0DAB81}" destId="{6670B9B5-E7B4-4FB1-A913-9ACC1BAEE55A}" srcOrd="2" destOrd="0" parTransId="{43B5D2CD-A23D-46A1-90C7-F3D29747CEA5}" sibTransId="{BD28346A-5862-4A54-89EE-95499991B5D3}"/>
    <dgm:cxn modelId="{28D596EE-4D65-4167-A754-A961B8885740}" type="presOf" srcId="{AA0197A9-0AA3-4F88-8ECB-525F46A690AF}" destId="{46E2C9D6-6E72-4977-8212-907DF570BF94}" srcOrd="0" destOrd="0" presId="urn:microsoft.com/office/officeart/2005/8/layout/chart3"/>
    <dgm:cxn modelId="{C4DCF9B0-B4DF-4E1C-9DC1-DDE2586F912C}" type="presParOf" srcId="{C2DB77AB-9D40-47BC-B686-07E6B1B55196}" destId="{46E2C9D6-6E72-4977-8212-907DF570BF94}" srcOrd="0" destOrd="0" presId="urn:microsoft.com/office/officeart/2005/8/layout/chart3"/>
    <dgm:cxn modelId="{D5AAB75E-C795-4403-9854-DADE721604BC}" type="presParOf" srcId="{C2DB77AB-9D40-47BC-B686-07E6B1B55196}" destId="{002F6243-7C61-4821-94DA-EAAD5353034C}" srcOrd="1" destOrd="0" presId="urn:microsoft.com/office/officeart/2005/8/layout/chart3"/>
    <dgm:cxn modelId="{6B52326D-172E-4B03-A9B8-6CE6A5166662}" type="presParOf" srcId="{C2DB77AB-9D40-47BC-B686-07E6B1B55196}" destId="{6EE04A0E-5F15-43AF-91A9-90D4E3EA26FB}" srcOrd="2" destOrd="0" presId="urn:microsoft.com/office/officeart/2005/8/layout/chart3"/>
    <dgm:cxn modelId="{48D6B1F4-F9DC-493C-86C4-3F276DDC4A3A}" type="presParOf" srcId="{C2DB77AB-9D40-47BC-B686-07E6B1B55196}" destId="{8D049623-F9F0-4C73-B1F7-E55C8359FCC6}" srcOrd="3" destOrd="0" presId="urn:microsoft.com/office/officeart/2005/8/layout/chart3"/>
    <dgm:cxn modelId="{9F1EBD93-BF1F-4D36-949E-91F72C2E5176}" type="presParOf" srcId="{C2DB77AB-9D40-47BC-B686-07E6B1B55196}" destId="{697CDDC5-5F0F-4CA9-A142-35F6D6DD2ACC}" srcOrd="4" destOrd="0" presId="urn:microsoft.com/office/officeart/2005/8/layout/chart3"/>
    <dgm:cxn modelId="{7F13DB9B-B17A-4AA3-A51F-667667D6F56A}" type="presParOf" srcId="{C2DB77AB-9D40-47BC-B686-07E6B1B55196}" destId="{47EAE200-F858-4CCF-81EF-329C7C0C249D}" srcOrd="5" destOrd="0" presId="urn:microsoft.com/office/officeart/2005/8/layout/chart3"/>
    <dgm:cxn modelId="{5204A101-2F1D-454C-AD19-B4EF1840371A}" type="presParOf" srcId="{C2DB77AB-9D40-47BC-B686-07E6B1B55196}" destId="{4C45D139-DC26-442A-81A7-AE567BD96990}" srcOrd="6" destOrd="0" presId="urn:microsoft.com/office/officeart/2005/8/layout/chart3"/>
    <dgm:cxn modelId="{C5D7A879-B7B4-4808-A1B2-8940B70DDE4C}" type="presParOf" srcId="{C2DB77AB-9D40-47BC-B686-07E6B1B55196}" destId="{31B8A073-8F5E-4279-8F81-DB0B9794BC73}" srcOrd="7" destOrd="0" presId="urn:microsoft.com/office/officeart/2005/8/layout/chart3"/>
    <dgm:cxn modelId="{C80B081B-B77C-4158-BFC2-AC0F21759AA5}" type="presParOf" srcId="{C2DB77AB-9D40-47BC-B686-07E6B1B55196}" destId="{7B28526E-7F21-43A5-A7E1-22413F54210F}" srcOrd="8" destOrd="0" presId="urn:microsoft.com/office/officeart/2005/8/layout/chart3"/>
    <dgm:cxn modelId="{D1205700-ACAE-4241-B370-916B2D527408}" type="presParOf" srcId="{C2DB77AB-9D40-47BC-B686-07E6B1B55196}" destId="{548AF9AE-C649-4FF8-A6BE-E173A8725EEE}" srcOrd="9" destOrd="0" presId="urn:microsoft.com/office/officeart/2005/8/layout/chart3"/>
    <dgm:cxn modelId="{C9919330-D40C-40D1-8153-509080B25FCF}" type="presParOf" srcId="{C2DB77AB-9D40-47BC-B686-07E6B1B55196}" destId="{A82ADB29-48BA-4AF2-BB6A-771FD2CC0BA9}" srcOrd="10" destOrd="0" presId="urn:microsoft.com/office/officeart/2005/8/layout/chart3"/>
    <dgm:cxn modelId="{94346AF7-6EE0-46D2-A978-B523C5973D03}" type="presParOf" srcId="{C2DB77AB-9D40-47BC-B686-07E6B1B55196}" destId="{56317556-9FC8-4C9F-B930-60F1FEBDE1F7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EDC36-F483-4579-B625-EA3921BE9617}">
      <dsp:nvSpPr>
        <dsp:cNvPr id="0" name=""/>
        <dsp:cNvSpPr/>
      </dsp:nvSpPr>
      <dsp:spPr>
        <a:xfrm>
          <a:off x="115947" y="521684"/>
          <a:ext cx="6933723" cy="630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1" action="ppaction://hlinkpres?slideindex=1&amp;slidetitle="/>
            </a:rPr>
            <a:t>使用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1" action="ppaction://hlinkpres?slideindex=1&amp;slidetitle="/>
            </a:rPr>
            <a:t>Word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1" action="ppaction://hlinkpres?slideindex=1&amp;slidetitle="/>
            </a:rPr>
            <a:t>合併列印</a:t>
          </a:r>
          <a:endParaRPr lang="zh-TW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5947" y="521684"/>
        <a:ext cx="6933723" cy="630338"/>
      </dsp:txXfrm>
    </dsp:sp>
    <dsp:sp modelId="{FC3AAFBB-DE1F-465A-9157-C0179F77B093}">
      <dsp:nvSpPr>
        <dsp:cNvPr id="0" name=""/>
        <dsp:cNvSpPr/>
      </dsp:nvSpPr>
      <dsp:spPr>
        <a:xfrm>
          <a:off x="115947" y="1152022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848623F-4E95-4249-B984-3836986C8DA7}">
      <dsp:nvSpPr>
        <dsp:cNvPr id="0" name=""/>
        <dsp:cNvSpPr/>
      </dsp:nvSpPr>
      <dsp:spPr>
        <a:xfrm>
          <a:off x="1090520" y="1152022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124942-8824-45FB-869E-649F18459A1B}">
      <dsp:nvSpPr>
        <dsp:cNvPr id="0" name=""/>
        <dsp:cNvSpPr/>
      </dsp:nvSpPr>
      <dsp:spPr>
        <a:xfrm>
          <a:off x="2065864" y="1152022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9841B8-F0CB-459A-BEAE-A2FA83DCDC7E}">
      <dsp:nvSpPr>
        <dsp:cNvPr id="0" name=""/>
        <dsp:cNvSpPr/>
      </dsp:nvSpPr>
      <dsp:spPr>
        <a:xfrm>
          <a:off x="3040437" y="1152022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85E4228-9A63-4BD9-9E74-505A584E94EB}">
      <dsp:nvSpPr>
        <dsp:cNvPr id="0" name=""/>
        <dsp:cNvSpPr/>
      </dsp:nvSpPr>
      <dsp:spPr>
        <a:xfrm>
          <a:off x="4015781" y="1152022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B5A023-42D9-4577-AA8C-7D476EBC6FAD}">
      <dsp:nvSpPr>
        <dsp:cNvPr id="0" name=""/>
        <dsp:cNvSpPr/>
      </dsp:nvSpPr>
      <dsp:spPr>
        <a:xfrm>
          <a:off x="4990354" y="1152022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340166D-D45E-473D-90ED-7CAC8D13D7D0}">
      <dsp:nvSpPr>
        <dsp:cNvPr id="0" name=""/>
        <dsp:cNvSpPr/>
      </dsp:nvSpPr>
      <dsp:spPr>
        <a:xfrm>
          <a:off x="5965698" y="1152022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BD23AC-2C52-4496-9FBD-5AABBC56E81F}">
      <dsp:nvSpPr>
        <dsp:cNvPr id="0" name=""/>
        <dsp:cNvSpPr/>
      </dsp:nvSpPr>
      <dsp:spPr>
        <a:xfrm>
          <a:off x="278163" y="1280425"/>
          <a:ext cx="6699429" cy="1027218"/>
        </a:xfrm>
        <a:prstGeom prst="rect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2" action="ppaction://hlinkfile"/>
            </a:rPr>
            <a:t>從</a:t>
          </a:r>
          <a:r>
            <a:rPr 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2" action="ppaction://hlinkfile"/>
            </a:rPr>
            <a:t>Excel</a:t>
          </a:r>
          <a:r>
            <a:rPr 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2" action="ppaction://hlinkfile"/>
            </a:rPr>
            <a:t>資料</a:t>
          </a:r>
          <a:r>
            <a:rPr lang="en-US" altLang="zh-TW" sz="1900" u="sng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2" action="ppaction://hlinkfile"/>
            </a:rPr>
            <a:t>  </a:t>
          </a: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3" action="ppaction://hlinkfile"/>
            </a:rPr>
            <a:t>學生成績通知單 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4" action="ppaction://hlinkfile"/>
            </a:rPr>
            <a:t>從</a:t>
          </a:r>
          <a:r>
            <a:rPr 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4" action="ppaction://hlinkfile"/>
            </a:rPr>
            <a:t>Access</a:t>
          </a:r>
          <a:r>
            <a:rPr 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4" action="ppaction://hlinkfile"/>
            </a:rPr>
            <a:t>資料</a:t>
          </a:r>
          <a:r>
            <a:rPr lang="en-US" alt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5" action="ppaction://hlinkfile"/>
            </a:rPr>
            <a:t>客戶邀請函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8163" y="1280425"/>
        <a:ext cx="6699429" cy="1027218"/>
      </dsp:txXfrm>
    </dsp:sp>
    <dsp:sp modelId="{C457954C-07D3-43E5-BA05-F4CD0CCD3781}">
      <dsp:nvSpPr>
        <dsp:cNvPr id="0" name=""/>
        <dsp:cNvSpPr/>
      </dsp:nvSpPr>
      <dsp:spPr>
        <a:xfrm>
          <a:off x="115947" y="2535476"/>
          <a:ext cx="6933723" cy="630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Excel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樞分析表</a:t>
          </a:r>
        </a:p>
      </dsp:txBody>
      <dsp:txXfrm>
        <a:off x="115947" y="2535476"/>
        <a:ext cx="6933723" cy="630338"/>
      </dsp:txXfrm>
    </dsp:sp>
    <dsp:sp modelId="{1BBC2D42-3489-4AF1-A34A-564CADAF3BFD}">
      <dsp:nvSpPr>
        <dsp:cNvPr id="0" name=""/>
        <dsp:cNvSpPr/>
      </dsp:nvSpPr>
      <dsp:spPr>
        <a:xfrm>
          <a:off x="115947" y="3165814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7186FB2-DEC1-4884-B1F6-DF06DF50EBEB}">
      <dsp:nvSpPr>
        <dsp:cNvPr id="0" name=""/>
        <dsp:cNvSpPr/>
      </dsp:nvSpPr>
      <dsp:spPr>
        <a:xfrm>
          <a:off x="1090520" y="3165814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AD27980-D737-4087-B228-65B24691AA78}">
      <dsp:nvSpPr>
        <dsp:cNvPr id="0" name=""/>
        <dsp:cNvSpPr/>
      </dsp:nvSpPr>
      <dsp:spPr>
        <a:xfrm>
          <a:off x="2065864" y="3165814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9FA21F-EC8A-461D-87B7-17F5F03EFDEE}">
      <dsp:nvSpPr>
        <dsp:cNvPr id="0" name=""/>
        <dsp:cNvSpPr/>
      </dsp:nvSpPr>
      <dsp:spPr>
        <a:xfrm>
          <a:off x="3040437" y="3165814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651C7B-9FFB-4D1A-9150-49765310746C}">
      <dsp:nvSpPr>
        <dsp:cNvPr id="0" name=""/>
        <dsp:cNvSpPr/>
      </dsp:nvSpPr>
      <dsp:spPr>
        <a:xfrm>
          <a:off x="4015781" y="3165814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8A13BC8-A118-420A-B041-866A66EB2EE1}">
      <dsp:nvSpPr>
        <dsp:cNvPr id="0" name=""/>
        <dsp:cNvSpPr/>
      </dsp:nvSpPr>
      <dsp:spPr>
        <a:xfrm>
          <a:off x="4990354" y="3165814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19E0EDB-CF45-42EB-A4C2-68396739D35B}">
      <dsp:nvSpPr>
        <dsp:cNvPr id="0" name=""/>
        <dsp:cNvSpPr/>
      </dsp:nvSpPr>
      <dsp:spPr>
        <a:xfrm>
          <a:off x="5965698" y="3165814"/>
          <a:ext cx="1622491" cy="1284022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90BB55-ACE6-4988-9C2C-F98EF590F425}">
      <dsp:nvSpPr>
        <dsp:cNvPr id="0" name=""/>
        <dsp:cNvSpPr/>
      </dsp:nvSpPr>
      <dsp:spPr>
        <a:xfrm>
          <a:off x="278163" y="3294216"/>
          <a:ext cx="6699429" cy="1027218"/>
        </a:xfrm>
        <a:prstGeom prst="rect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從其他</a:t>
          </a:r>
          <a:r>
            <a:rPr 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Excel</a:t>
          </a:r>
          <a:r>
            <a:rPr 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檔案中的資料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從</a:t>
          </a:r>
          <a:r>
            <a:rPr 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Access </a:t>
          </a:r>
          <a:r>
            <a:rPr 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  <a:hlinkClick xmlns:r="http://schemas.openxmlformats.org/officeDocument/2006/relationships" r:id="rId6" action="ppaction://hlinkfile"/>
            </a:rPr>
            <a:t>資料庫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8163" y="3294216"/>
        <a:ext cx="6699429" cy="1027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43865-6113-4703-896A-712B7DB2ACDC}">
      <dsp:nvSpPr>
        <dsp:cNvPr id="0" name=""/>
        <dsp:cNvSpPr/>
      </dsp:nvSpPr>
      <dsp:spPr>
        <a:xfrm>
          <a:off x="3009428" y="986"/>
          <a:ext cx="1685279" cy="109543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1" action="ppaction://hlinkfile"/>
            </a:rPr>
            <a:t>Word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1" action="ppaction://hlinkfile"/>
            </a:rPr>
            <a:t>擷取</a:t>
          </a: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1" action="ppaction://hlinkfile"/>
            </a:rPr>
            <a:t>Excel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1" action="ppaction://hlinkfile"/>
            </a:rPr>
            <a:t>資料</a:t>
          </a:r>
          <a:endParaRPr lang="zh-TW" sz="1700" b="0" kern="120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sp:txBody>
      <dsp:txXfrm>
        <a:off x="3062903" y="54461"/>
        <a:ext cx="1578329" cy="988481"/>
      </dsp:txXfrm>
    </dsp:sp>
    <dsp:sp modelId="{EB2C85B8-B5C0-4A3A-A0BB-D79C872A25F3}">
      <dsp:nvSpPr>
        <dsp:cNvPr id="0" name=""/>
        <dsp:cNvSpPr/>
      </dsp:nvSpPr>
      <dsp:spPr>
        <a:xfrm>
          <a:off x="1661950" y="548701"/>
          <a:ext cx="4380236" cy="4380236"/>
        </a:xfrm>
        <a:custGeom>
          <a:avLst/>
          <a:gdLst/>
          <a:ahLst/>
          <a:cxnLst/>
          <a:rect l="0" t="0" r="0" b="0"/>
          <a:pathLst>
            <a:path>
              <a:moveTo>
                <a:pt x="3044355" y="173463"/>
              </a:moveTo>
              <a:arcTo wR="2190118" hR="2190118" stAng="17577425" swAng="1963207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A4758-5B4B-4E8E-BD55-F025020027C2}">
      <dsp:nvSpPr>
        <dsp:cNvPr id="0" name=""/>
        <dsp:cNvSpPr/>
      </dsp:nvSpPr>
      <dsp:spPr>
        <a:xfrm>
          <a:off x="5092354" y="1514320"/>
          <a:ext cx="1685279" cy="1095431"/>
        </a:xfrm>
        <a:prstGeom prst="roundRect">
          <a:avLst/>
        </a:prstGeom>
        <a:gradFill rotWithShape="0">
          <a:gsLst>
            <a:gs pos="0">
              <a:schemeClr val="accent2">
                <a:hueOff val="-2848628"/>
                <a:satOff val="-21627"/>
                <a:lumOff val="123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2848628"/>
                <a:satOff val="-21627"/>
                <a:lumOff val="123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2848628"/>
                <a:satOff val="-21627"/>
                <a:lumOff val="123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擷取</a:t>
          </a: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資料</a:t>
          </a:r>
          <a:endParaRPr lang="zh-TW" sz="1700" b="0" kern="120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sp:txBody>
      <dsp:txXfrm>
        <a:off x="5145829" y="1567795"/>
        <a:ext cx="1578329" cy="988481"/>
      </dsp:txXfrm>
    </dsp:sp>
    <dsp:sp modelId="{4F9A2059-EB67-4438-AB37-E63E660F458D}">
      <dsp:nvSpPr>
        <dsp:cNvPr id="0" name=""/>
        <dsp:cNvSpPr/>
      </dsp:nvSpPr>
      <dsp:spPr>
        <a:xfrm>
          <a:off x="1661950" y="548701"/>
          <a:ext cx="4380236" cy="4380236"/>
        </a:xfrm>
        <a:custGeom>
          <a:avLst/>
          <a:gdLst/>
          <a:ahLst/>
          <a:cxnLst/>
          <a:rect l="0" t="0" r="0" b="0"/>
          <a:pathLst>
            <a:path>
              <a:moveTo>
                <a:pt x="4377211" y="2075057"/>
              </a:moveTo>
              <a:arcTo wR="2190118" hR="2190118" stAng="21419311" swAng="2197585"/>
            </a:path>
          </a:pathLst>
        </a:custGeom>
        <a:noFill/>
        <a:ln w="6350" cap="flat" cmpd="sng" algn="ctr">
          <a:solidFill>
            <a:schemeClr val="accent2">
              <a:hueOff val="-2848628"/>
              <a:satOff val="-21627"/>
              <a:lumOff val="123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BBEFD-756E-442D-89B2-D0082D22AE9F}">
      <dsp:nvSpPr>
        <dsp:cNvPr id="0" name=""/>
        <dsp:cNvSpPr/>
      </dsp:nvSpPr>
      <dsp:spPr>
        <a:xfrm>
          <a:off x="4296747" y="3962947"/>
          <a:ext cx="1685279" cy="1095431"/>
        </a:xfrm>
        <a:prstGeom prst="roundRect">
          <a:avLst/>
        </a:prstGeom>
        <a:gradFill rotWithShape="0">
          <a:gsLst>
            <a:gs pos="0">
              <a:schemeClr val="accent2">
                <a:hueOff val="-5697257"/>
                <a:satOff val="-43253"/>
                <a:lumOff val="247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697257"/>
                <a:satOff val="-43253"/>
                <a:lumOff val="247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697257"/>
                <a:satOff val="-43253"/>
                <a:lumOff val="247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擷取</a:t>
          </a: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Access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資料</a:t>
          </a:r>
          <a:endParaRPr lang="zh-TW" sz="1700" b="0" kern="120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sp:txBody>
      <dsp:txXfrm>
        <a:off x="4350222" y="4016422"/>
        <a:ext cx="1578329" cy="988481"/>
      </dsp:txXfrm>
    </dsp:sp>
    <dsp:sp modelId="{5AC49883-E33A-491E-8280-0A75577F6038}">
      <dsp:nvSpPr>
        <dsp:cNvPr id="0" name=""/>
        <dsp:cNvSpPr/>
      </dsp:nvSpPr>
      <dsp:spPr>
        <a:xfrm>
          <a:off x="1661950" y="548701"/>
          <a:ext cx="4380236" cy="4380236"/>
        </a:xfrm>
        <a:custGeom>
          <a:avLst/>
          <a:gdLst/>
          <a:ahLst/>
          <a:cxnLst/>
          <a:rect l="0" t="0" r="0" b="0"/>
          <a:pathLst>
            <a:path>
              <a:moveTo>
                <a:pt x="2626085" y="4336405"/>
              </a:moveTo>
              <a:arcTo wR="2190118" hR="2190118" stAng="4711077" swAng="1377847"/>
            </a:path>
          </a:pathLst>
        </a:custGeom>
        <a:noFill/>
        <a:ln w="6350" cap="flat" cmpd="sng" algn="ctr">
          <a:solidFill>
            <a:schemeClr val="accent2">
              <a:hueOff val="-5697257"/>
              <a:satOff val="-43253"/>
              <a:lumOff val="247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64797-C052-4F94-80F7-3F0590A4B7EB}">
      <dsp:nvSpPr>
        <dsp:cNvPr id="0" name=""/>
        <dsp:cNvSpPr/>
      </dsp:nvSpPr>
      <dsp:spPr>
        <a:xfrm>
          <a:off x="1722109" y="3962947"/>
          <a:ext cx="1685279" cy="1095431"/>
        </a:xfrm>
        <a:prstGeom prst="roundRect">
          <a:avLst/>
        </a:prstGeom>
        <a:gradFill rotWithShape="0">
          <a:gsLst>
            <a:gs pos="0">
              <a:schemeClr val="accent2">
                <a:hueOff val="-8545885"/>
                <a:satOff val="-64880"/>
                <a:lumOff val="370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8545885"/>
                <a:satOff val="-64880"/>
                <a:lumOff val="370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8545885"/>
                <a:satOff val="-64880"/>
                <a:lumOff val="370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擷取</a:t>
          </a: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Web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資料</a:t>
          </a:r>
          <a:endParaRPr lang="zh-TW" sz="1700" b="0" kern="120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sp:txBody>
      <dsp:txXfrm>
        <a:off x="1775584" y="4016422"/>
        <a:ext cx="1578329" cy="988481"/>
      </dsp:txXfrm>
    </dsp:sp>
    <dsp:sp modelId="{B741B86C-97D5-4047-88D4-AA0713FFB011}">
      <dsp:nvSpPr>
        <dsp:cNvPr id="0" name=""/>
        <dsp:cNvSpPr/>
      </dsp:nvSpPr>
      <dsp:spPr>
        <a:xfrm>
          <a:off x="1661950" y="548701"/>
          <a:ext cx="4380236" cy="4380236"/>
        </a:xfrm>
        <a:custGeom>
          <a:avLst/>
          <a:gdLst/>
          <a:ahLst/>
          <a:cxnLst/>
          <a:rect l="0" t="0" r="0" b="0"/>
          <a:pathLst>
            <a:path>
              <a:moveTo>
                <a:pt x="366238" y="3402586"/>
              </a:moveTo>
              <a:arcTo wR="2190118" hR="2190118" stAng="8783104" swAng="2197585"/>
            </a:path>
          </a:pathLst>
        </a:custGeom>
        <a:noFill/>
        <a:ln w="6350" cap="flat" cmpd="sng" algn="ctr">
          <a:solidFill>
            <a:schemeClr val="accent2">
              <a:hueOff val="-8545885"/>
              <a:satOff val="-64880"/>
              <a:lumOff val="370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3F17D3-98E2-49D9-A9AE-84B68E1EE9ED}">
      <dsp:nvSpPr>
        <dsp:cNvPr id="0" name=""/>
        <dsp:cNvSpPr/>
      </dsp:nvSpPr>
      <dsp:spPr>
        <a:xfrm>
          <a:off x="926502" y="1514320"/>
          <a:ext cx="1685279" cy="1095431"/>
        </a:xfrm>
        <a:prstGeom prst="roundRect">
          <a:avLst/>
        </a:prstGeom>
        <a:gradFill rotWithShape="0">
          <a:gsLst>
            <a:gs pos="0">
              <a:schemeClr val="accent2">
                <a:hueOff val="-11394513"/>
                <a:satOff val="-86507"/>
                <a:lumOff val="494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1394513"/>
                <a:satOff val="-86507"/>
                <a:lumOff val="494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1394513"/>
                <a:satOff val="-86507"/>
                <a:lumOff val="494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Excel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擷取</a:t>
          </a:r>
          <a:r>
            <a:rPr lang="en-US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SQL Server</a:t>
          </a:r>
          <a:r>
            <a:rPr lang="zh-TW" sz="1700" b="0" kern="1200" cap="none" spc="0" dirty="0">
              <a:ln w="3175" cmpd="sng">
                <a:solidFill>
                  <a:srgbClr val="FF0000"/>
                </a:solidFill>
                <a:prstDash val="solid"/>
              </a:ln>
              <a:noFill/>
              <a:effectLst/>
              <a:latin typeface="+mj-ea"/>
              <a:ea typeface="+mj-ea"/>
              <a:hlinkClick xmlns:r="http://schemas.openxmlformats.org/officeDocument/2006/relationships" r:id="rId2" action="ppaction://hlinkfile"/>
            </a:rPr>
            <a:t>資料</a:t>
          </a:r>
          <a:endParaRPr lang="zh-TW" sz="1700" b="0" kern="1200" cap="none" spc="0" dirty="0">
            <a:ln w="3175" cmpd="sng">
              <a:solidFill>
                <a:srgbClr val="FF0000"/>
              </a:solidFill>
              <a:prstDash val="solid"/>
            </a:ln>
            <a:noFill/>
            <a:effectLst/>
            <a:latin typeface="+mj-ea"/>
            <a:ea typeface="+mj-ea"/>
          </a:endParaRPr>
        </a:p>
      </dsp:txBody>
      <dsp:txXfrm>
        <a:off x="979977" y="1567795"/>
        <a:ext cx="1578329" cy="988481"/>
      </dsp:txXfrm>
    </dsp:sp>
    <dsp:sp modelId="{8FDA3D2D-4B9C-4F96-A629-39ACA5B9645E}">
      <dsp:nvSpPr>
        <dsp:cNvPr id="0" name=""/>
        <dsp:cNvSpPr/>
      </dsp:nvSpPr>
      <dsp:spPr>
        <a:xfrm>
          <a:off x="1661950" y="548701"/>
          <a:ext cx="4380236" cy="4380236"/>
        </a:xfrm>
        <a:custGeom>
          <a:avLst/>
          <a:gdLst/>
          <a:ahLst/>
          <a:cxnLst/>
          <a:rect l="0" t="0" r="0" b="0"/>
          <a:pathLst>
            <a:path>
              <a:moveTo>
                <a:pt x="381356" y="955209"/>
              </a:moveTo>
              <a:arcTo wR="2190118" hR="2190118" stAng="12859369" swAng="1963207"/>
            </a:path>
          </a:pathLst>
        </a:custGeom>
        <a:noFill/>
        <a:ln w="6350" cap="flat" cmpd="sng" algn="ctr">
          <a:solidFill>
            <a:schemeClr val="accent2">
              <a:hueOff val="-11394513"/>
              <a:satOff val="-86507"/>
              <a:lumOff val="4941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E4F06-805A-4C4E-9E86-A8471760DD68}">
      <dsp:nvSpPr>
        <dsp:cNvPr id="0" name=""/>
        <dsp:cNvSpPr/>
      </dsp:nvSpPr>
      <dsp:spPr>
        <a:xfrm>
          <a:off x="3800" y="960111"/>
          <a:ext cx="2139626" cy="68417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輸入資料的方法</a:t>
          </a:r>
        </a:p>
      </dsp:txBody>
      <dsp:txXfrm>
        <a:off x="345886" y="960111"/>
        <a:ext cx="1455455" cy="684171"/>
      </dsp:txXfrm>
    </dsp:sp>
    <dsp:sp modelId="{34EF70C1-C236-4D09-B7BF-FAE54D18F57D}">
      <dsp:nvSpPr>
        <dsp:cNvPr id="0" name=""/>
        <dsp:cNvSpPr/>
      </dsp:nvSpPr>
      <dsp:spPr>
        <a:xfrm>
          <a:off x="1921072" y="1018265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從下拉式清單挑選</a:t>
          </a:r>
        </a:p>
      </dsp:txBody>
      <dsp:txXfrm>
        <a:off x="2205003" y="1018265"/>
        <a:ext cx="851794" cy="567862"/>
      </dsp:txXfrm>
    </dsp:sp>
    <dsp:sp modelId="{A551C3A7-7295-4451-AE35-29C89C21BC3D}">
      <dsp:nvSpPr>
        <dsp:cNvPr id="0" name=""/>
        <dsp:cNvSpPr/>
      </dsp:nvSpPr>
      <dsp:spPr>
        <a:xfrm>
          <a:off x="3141976" y="1018265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909743"/>
            <a:satOff val="-5931"/>
            <a:lumOff val="871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909743"/>
              <a:satOff val="-5931"/>
              <a:lumOff val="8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表單</a:t>
          </a:r>
          <a:r>
            <a:rPr lang="en-US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endParaRPr lang="zh-TW" sz="12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25907" y="1018265"/>
        <a:ext cx="851794" cy="567862"/>
      </dsp:txXfrm>
    </dsp:sp>
    <dsp:sp modelId="{51373AD9-D960-4479-B9EA-5D3F2967C7D6}">
      <dsp:nvSpPr>
        <dsp:cNvPr id="0" name=""/>
        <dsp:cNvSpPr/>
      </dsp:nvSpPr>
      <dsp:spPr>
        <a:xfrm>
          <a:off x="4362880" y="1018265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1819486"/>
            <a:satOff val="-11861"/>
            <a:lumOff val="174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819486"/>
              <a:satOff val="-11861"/>
              <a:lumOff val="17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設定為表格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46811" y="1018265"/>
        <a:ext cx="851794" cy="567862"/>
      </dsp:txXfrm>
    </dsp:sp>
    <dsp:sp modelId="{CFC1F8B2-C11C-4038-97FD-7EE91AA4A1AE}">
      <dsp:nvSpPr>
        <dsp:cNvPr id="0" name=""/>
        <dsp:cNvSpPr/>
      </dsp:nvSpPr>
      <dsp:spPr>
        <a:xfrm>
          <a:off x="3800" y="1740066"/>
          <a:ext cx="2139626" cy="684171"/>
        </a:xfrm>
        <a:prstGeom prst="chevron">
          <a:avLst/>
        </a:prstGeom>
        <a:gradFill rotWithShape="0">
          <a:gsLst>
            <a:gs pos="0">
              <a:schemeClr val="accent2">
                <a:hueOff val="-3798171"/>
                <a:satOff val="-28836"/>
                <a:lumOff val="164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798171"/>
                <a:satOff val="-28836"/>
                <a:lumOff val="164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798171"/>
                <a:satOff val="-28836"/>
                <a:lumOff val="164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設計輸入資料介面</a:t>
          </a:r>
        </a:p>
      </dsp:txBody>
      <dsp:txXfrm>
        <a:off x="345886" y="1740066"/>
        <a:ext cx="1455455" cy="684171"/>
      </dsp:txXfrm>
    </dsp:sp>
    <dsp:sp modelId="{D530FD04-E24E-45E2-880C-A0BBF6E34367}">
      <dsp:nvSpPr>
        <dsp:cNvPr id="0" name=""/>
        <dsp:cNvSpPr/>
      </dsp:nvSpPr>
      <dsp:spPr>
        <a:xfrm>
          <a:off x="1921072" y="1798221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2729228"/>
            <a:satOff val="-17792"/>
            <a:lumOff val="261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729228"/>
              <a:satOff val="-17792"/>
              <a:lumOff val="26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資料的驗證</a:t>
          </a:r>
        </a:p>
      </dsp:txBody>
      <dsp:txXfrm>
        <a:off x="2205003" y="1798221"/>
        <a:ext cx="851794" cy="567862"/>
      </dsp:txXfrm>
    </dsp:sp>
    <dsp:sp modelId="{495CFB3E-491E-4EE9-84B1-FFA3EEDA49D1}">
      <dsp:nvSpPr>
        <dsp:cNvPr id="0" name=""/>
        <dsp:cNvSpPr/>
      </dsp:nvSpPr>
      <dsp:spPr>
        <a:xfrm>
          <a:off x="3141976" y="1798221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3638971"/>
            <a:satOff val="-23723"/>
            <a:lumOff val="34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638971"/>
              <a:satOff val="-23723"/>
              <a:lumOff val="34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建立基本的工作表表單</a:t>
          </a:r>
        </a:p>
      </dsp:txBody>
      <dsp:txXfrm>
        <a:off x="3425907" y="1798221"/>
        <a:ext cx="851794" cy="567862"/>
      </dsp:txXfrm>
    </dsp:sp>
    <dsp:sp modelId="{8C27EBF3-4680-475B-BBBC-27B3490DF705}">
      <dsp:nvSpPr>
        <dsp:cNvPr id="0" name=""/>
        <dsp:cNvSpPr/>
      </dsp:nvSpPr>
      <dsp:spPr>
        <a:xfrm>
          <a:off x="4362880" y="1798221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4548714"/>
            <a:satOff val="-29653"/>
            <a:lumOff val="435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548714"/>
              <a:satOff val="-29653"/>
              <a:lumOff val="43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Excel[</a:t>
          </a: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名稱</a:t>
          </a:r>
          <a:r>
            <a:rPr 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介紹</a:t>
          </a:r>
        </a:p>
      </dsp:txBody>
      <dsp:txXfrm>
        <a:off x="4646811" y="1798221"/>
        <a:ext cx="851794" cy="567862"/>
      </dsp:txXfrm>
    </dsp:sp>
    <dsp:sp modelId="{9AADAC2E-E6C2-413F-9BA0-CDEDA30D4B99}">
      <dsp:nvSpPr>
        <dsp:cNvPr id="0" name=""/>
        <dsp:cNvSpPr/>
      </dsp:nvSpPr>
      <dsp:spPr>
        <a:xfrm>
          <a:off x="5583784" y="1798221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5458456"/>
            <a:satOff val="-35584"/>
            <a:lumOff val="5228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458456"/>
              <a:satOff val="-35584"/>
              <a:lumOff val="52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保護工作表與保護活頁簿</a:t>
          </a:r>
        </a:p>
      </dsp:txBody>
      <dsp:txXfrm>
        <a:off x="5867715" y="1798221"/>
        <a:ext cx="851794" cy="567862"/>
      </dsp:txXfrm>
    </dsp:sp>
    <dsp:sp modelId="{1CBFA766-995F-4307-96AA-BF3F920AB46B}">
      <dsp:nvSpPr>
        <dsp:cNvPr id="0" name=""/>
        <dsp:cNvSpPr/>
      </dsp:nvSpPr>
      <dsp:spPr>
        <a:xfrm>
          <a:off x="6804688" y="1798221"/>
          <a:ext cx="1642556" cy="567862"/>
        </a:xfrm>
        <a:prstGeom prst="chevron">
          <a:avLst/>
        </a:prstGeom>
        <a:solidFill>
          <a:schemeClr val="accent2">
            <a:tint val="40000"/>
            <a:alpha val="90000"/>
            <a:hueOff val="-6368199"/>
            <a:satOff val="-41515"/>
            <a:lumOff val="609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368199"/>
              <a:satOff val="-41515"/>
              <a:lumOff val="609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專業的</a:t>
          </a:r>
          <a:r>
            <a:rPr 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表單控制項</a:t>
          </a:r>
          <a:r>
            <a:rPr 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簡介</a:t>
          </a:r>
        </a:p>
      </dsp:txBody>
      <dsp:txXfrm>
        <a:off x="7088619" y="1798221"/>
        <a:ext cx="1074694" cy="567862"/>
      </dsp:txXfrm>
    </dsp:sp>
    <dsp:sp modelId="{4CBDEB1C-6B99-4D7C-A7D0-CD549D68D33A}">
      <dsp:nvSpPr>
        <dsp:cNvPr id="0" name=""/>
        <dsp:cNvSpPr/>
      </dsp:nvSpPr>
      <dsp:spPr>
        <a:xfrm>
          <a:off x="3800" y="2520022"/>
          <a:ext cx="2139626" cy="684171"/>
        </a:xfrm>
        <a:prstGeom prst="chevron">
          <a:avLst/>
        </a:prstGeom>
        <a:gradFill rotWithShape="0">
          <a:gsLst>
            <a:gs pos="0">
              <a:schemeClr val="accent2">
                <a:hueOff val="-7596342"/>
                <a:satOff val="-57671"/>
                <a:lumOff val="329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596342"/>
                <a:satOff val="-57671"/>
                <a:lumOff val="329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596342"/>
                <a:satOff val="-57671"/>
                <a:lumOff val="329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範本精靈</a:t>
          </a:r>
          <a:r>
            <a:rPr 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增益集</a:t>
          </a:r>
        </a:p>
      </dsp:txBody>
      <dsp:txXfrm>
        <a:off x="345886" y="2520022"/>
        <a:ext cx="1455455" cy="684171"/>
      </dsp:txXfrm>
    </dsp:sp>
    <dsp:sp modelId="{C7139320-7B1B-44A3-B2E7-16A9AE67CC65}">
      <dsp:nvSpPr>
        <dsp:cNvPr id="0" name=""/>
        <dsp:cNvSpPr/>
      </dsp:nvSpPr>
      <dsp:spPr>
        <a:xfrm>
          <a:off x="1921072" y="2578177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7277943"/>
            <a:satOff val="-47446"/>
            <a:lumOff val="697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7277943"/>
              <a:satOff val="-47446"/>
              <a:lumOff val="69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何處取得範本精靈</a:t>
          </a:r>
        </a:p>
      </dsp:txBody>
      <dsp:txXfrm>
        <a:off x="2205003" y="2578177"/>
        <a:ext cx="851794" cy="567862"/>
      </dsp:txXfrm>
    </dsp:sp>
    <dsp:sp modelId="{2C3792D7-B7ED-4E0A-9B32-1F1E17B37072}">
      <dsp:nvSpPr>
        <dsp:cNvPr id="0" name=""/>
        <dsp:cNvSpPr/>
      </dsp:nvSpPr>
      <dsp:spPr>
        <a:xfrm>
          <a:off x="3141976" y="2578177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8187685"/>
            <a:satOff val="-53376"/>
            <a:lumOff val="7842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187685"/>
              <a:satOff val="-53376"/>
              <a:lumOff val="78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安裝增益集到電腦上</a:t>
          </a:r>
        </a:p>
      </dsp:txBody>
      <dsp:txXfrm>
        <a:off x="3425907" y="2578177"/>
        <a:ext cx="851794" cy="567862"/>
      </dsp:txXfrm>
    </dsp:sp>
    <dsp:sp modelId="{6400FA0F-FC5F-480D-806C-2C6561C4D5C8}">
      <dsp:nvSpPr>
        <dsp:cNvPr id="0" name=""/>
        <dsp:cNvSpPr/>
      </dsp:nvSpPr>
      <dsp:spPr>
        <a:xfrm>
          <a:off x="4362880" y="2578177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9097428"/>
            <a:satOff val="-59307"/>
            <a:lumOff val="87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9097428"/>
              <a:satOff val="-59307"/>
              <a:lumOff val="87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將增益集載入 </a:t>
          </a:r>
          <a:r>
            <a:rPr lang="en-US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Excel</a:t>
          </a:r>
          <a:endParaRPr lang="zh-TW" sz="12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46811" y="2578177"/>
        <a:ext cx="851794" cy="567862"/>
      </dsp:txXfrm>
    </dsp:sp>
    <dsp:sp modelId="{040248D6-C8BE-4B08-B6EE-795349954CFF}">
      <dsp:nvSpPr>
        <dsp:cNvPr id="0" name=""/>
        <dsp:cNvSpPr/>
      </dsp:nvSpPr>
      <dsp:spPr>
        <a:xfrm>
          <a:off x="5583784" y="2578177"/>
          <a:ext cx="1563949" cy="567862"/>
        </a:xfrm>
        <a:prstGeom prst="chevron">
          <a:avLst/>
        </a:prstGeom>
        <a:solidFill>
          <a:schemeClr val="accent2">
            <a:tint val="40000"/>
            <a:alpha val="90000"/>
            <a:hueOff val="-10007171"/>
            <a:satOff val="-65238"/>
            <a:lumOff val="95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0007171"/>
              <a:satOff val="-65238"/>
              <a:lumOff val="95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建立一個以</a:t>
          </a:r>
          <a:r>
            <a:rPr 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Excel</a:t>
          </a: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為資料庫的範本</a:t>
          </a:r>
        </a:p>
      </dsp:txBody>
      <dsp:txXfrm>
        <a:off x="5867715" y="2578177"/>
        <a:ext cx="996087" cy="567862"/>
      </dsp:txXfrm>
    </dsp:sp>
    <dsp:sp modelId="{E49030B6-0B39-4E87-B4E8-2DB4E4586548}">
      <dsp:nvSpPr>
        <dsp:cNvPr id="0" name=""/>
        <dsp:cNvSpPr/>
      </dsp:nvSpPr>
      <dsp:spPr>
        <a:xfrm>
          <a:off x="3800" y="3299978"/>
          <a:ext cx="2139626" cy="684171"/>
        </a:xfrm>
        <a:prstGeom prst="chevron">
          <a:avLst/>
        </a:prstGeom>
        <a:gradFill rotWithShape="0">
          <a:gsLst>
            <a:gs pos="0">
              <a:schemeClr val="accent2">
                <a:hueOff val="-11394513"/>
                <a:satOff val="-86507"/>
                <a:lumOff val="494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1394513"/>
                <a:satOff val="-86507"/>
                <a:lumOff val="494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1394513"/>
                <a:satOff val="-86507"/>
                <a:lumOff val="494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共用活頁簿</a:t>
          </a:r>
        </a:p>
      </dsp:txBody>
      <dsp:txXfrm>
        <a:off x="345886" y="3299978"/>
        <a:ext cx="1455455" cy="684171"/>
      </dsp:txXfrm>
    </dsp:sp>
    <dsp:sp modelId="{2B983A79-3295-4D4E-91F3-9D42EE26A95F}">
      <dsp:nvSpPr>
        <dsp:cNvPr id="0" name=""/>
        <dsp:cNvSpPr/>
      </dsp:nvSpPr>
      <dsp:spPr>
        <a:xfrm>
          <a:off x="1921072" y="3358132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10916913"/>
            <a:satOff val="-71168"/>
            <a:lumOff val="104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0916913"/>
              <a:satOff val="-71168"/>
              <a:lumOff val="104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建立共用活頁簿</a:t>
          </a:r>
        </a:p>
      </dsp:txBody>
      <dsp:txXfrm>
        <a:off x="2205003" y="3358132"/>
        <a:ext cx="851794" cy="567862"/>
      </dsp:txXfrm>
    </dsp:sp>
    <dsp:sp modelId="{685B7131-EBF7-4C34-9D2F-8680BEFF38C6}">
      <dsp:nvSpPr>
        <dsp:cNvPr id="0" name=""/>
        <dsp:cNvSpPr/>
      </dsp:nvSpPr>
      <dsp:spPr>
        <a:xfrm>
          <a:off x="3141976" y="3358132"/>
          <a:ext cx="1419656" cy="567862"/>
        </a:xfrm>
        <a:prstGeom prst="chevron">
          <a:avLst/>
        </a:prstGeom>
        <a:solidFill>
          <a:schemeClr val="accent2">
            <a:tint val="40000"/>
            <a:alpha val="90000"/>
            <a:hueOff val="-11826656"/>
            <a:satOff val="-77099"/>
            <a:lumOff val="1132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1826656"/>
              <a:satOff val="-77099"/>
              <a:lumOff val="113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合併活頁簿</a:t>
          </a:r>
        </a:p>
      </dsp:txBody>
      <dsp:txXfrm>
        <a:off x="3425907" y="3358132"/>
        <a:ext cx="851794" cy="567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F7D37-088D-47DD-9BEB-D88EF408A607}">
      <dsp:nvSpPr>
        <dsp:cNvPr id="0" name=""/>
        <dsp:cNvSpPr/>
      </dsp:nvSpPr>
      <dsp:spPr>
        <a:xfrm>
          <a:off x="0" y="0"/>
          <a:ext cx="2186608" cy="484346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3F2B9-3397-4766-89EC-870F9313C1A4}">
      <dsp:nvSpPr>
        <dsp:cNvPr id="0" name=""/>
        <dsp:cNvSpPr/>
      </dsp:nvSpPr>
      <dsp:spPr>
        <a:xfrm>
          <a:off x="1093304" y="484819"/>
          <a:ext cx="1421295" cy="6886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…</a:t>
          </a:r>
          <a:endParaRPr lang="zh-TW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26923" y="518438"/>
        <a:ext cx="1354057" cy="621441"/>
      </dsp:txXfrm>
    </dsp:sp>
    <dsp:sp modelId="{CE54199D-8BBC-4FC6-96B6-B422ABD4991D}">
      <dsp:nvSpPr>
        <dsp:cNvPr id="0" name=""/>
        <dsp:cNvSpPr/>
      </dsp:nvSpPr>
      <dsp:spPr>
        <a:xfrm>
          <a:off x="1093304" y="1259584"/>
          <a:ext cx="1421295" cy="6886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速度</a:t>
          </a:r>
        </a:p>
      </dsp:txBody>
      <dsp:txXfrm>
        <a:off x="1126923" y="1293203"/>
        <a:ext cx="1354057" cy="621441"/>
      </dsp:txXfrm>
    </dsp:sp>
    <dsp:sp modelId="{5112F1D5-7EB3-4FE9-B7A7-BDE786724ACA}">
      <dsp:nvSpPr>
        <dsp:cNvPr id="0" name=""/>
        <dsp:cNvSpPr/>
      </dsp:nvSpPr>
      <dsp:spPr>
        <a:xfrm>
          <a:off x="1093304" y="2034349"/>
          <a:ext cx="1421295" cy="6886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正確</a:t>
          </a:r>
        </a:p>
      </dsp:txBody>
      <dsp:txXfrm>
        <a:off x="1126923" y="2067968"/>
        <a:ext cx="1354057" cy="621441"/>
      </dsp:txXfrm>
    </dsp:sp>
    <dsp:sp modelId="{4773CF91-3A66-40D3-8368-CD4DC1641EB3}">
      <dsp:nvSpPr>
        <dsp:cNvPr id="0" name=""/>
        <dsp:cNvSpPr/>
      </dsp:nvSpPr>
      <dsp:spPr>
        <a:xfrm>
          <a:off x="1093304" y="2809113"/>
          <a:ext cx="1421295" cy="6886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重覆</a:t>
          </a:r>
        </a:p>
      </dsp:txBody>
      <dsp:txXfrm>
        <a:off x="1126923" y="2842732"/>
        <a:ext cx="1354057" cy="621441"/>
      </dsp:txXfrm>
    </dsp:sp>
    <dsp:sp modelId="{6718FD3B-7336-418E-8815-2B6FB8A6CE53}">
      <dsp:nvSpPr>
        <dsp:cNvPr id="0" name=""/>
        <dsp:cNvSpPr/>
      </dsp:nvSpPr>
      <dsp:spPr>
        <a:xfrm>
          <a:off x="1093304" y="3583878"/>
          <a:ext cx="1421295" cy="6886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方便</a:t>
          </a:r>
        </a:p>
      </dsp:txBody>
      <dsp:txXfrm>
        <a:off x="1126923" y="3617497"/>
        <a:ext cx="1354057" cy="6214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FA130-5399-4F39-B295-3B1BDE2C26E1}">
      <dsp:nvSpPr>
        <dsp:cNvPr id="0" name=""/>
        <dsp:cNvSpPr/>
      </dsp:nvSpPr>
      <dsp:spPr>
        <a:xfrm rot="1281673">
          <a:off x="1706424" y="3073012"/>
          <a:ext cx="1253695" cy="67587"/>
        </a:xfrm>
        <a:custGeom>
          <a:avLst/>
          <a:gdLst/>
          <a:ahLst/>
          <a:cxnLst/>
          <a:rect l="0" t="0" r="0" b="0"/>
          <a:pathLst>
            <a:path>
              <a:moveTo>
                <a:pt x="0" y="33793"/>
              </a:moveTo>
              <a:lnTo>
                <a:pt x="1253695" y="3379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631AC-9266-4983-A585-4634EFAED8AA}">
      <dsp:nvSpPr>
        <dsp:cNvPr id="0" name=""/>
        <dsp:cNvSpPr/>
      </dsp:nvSpPr>
      <dsp:spPr>
        <a:xfrm rot="20274924">
          <a:off x="1702652" y="1890713"/>
          <a:ext cx="1276677" cy="67587"/>
        </a:xfrm>
        <a:custGeom>
          <a:avLst/>
          <a:gdLst/>
          <a:ahLst/>
          <a:cxnLst/>
          <a:rect l="0" t="0" r="0" b="0"/>
          <a:pathLst>
            <a:path>
              <a:moveTo>
                <a:pt x="0" y="33793"/>
              </a:moveTo>
              <a:lnTo>
                <a:pt x="1276677" y="3379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13C8A-45FF-42FD-9042-98E9ED32B1BC}">
      <dsp:nvSpPr>
        <dsp:cNvPr id="0" name=""/>
        <dsp:cNvSpPr/>
      </dsp:nvSpPr>
      <dsp:spPr>
        <a:xfrm>
          <a:off x="-426471" y="1248071"/>
          <a:ext cx="2559951" cy="2559951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0E111-6ECD-4BB2-B1E8-8EA914D85679}">
      <dsp:nvSpPr>
        <dsp:cNvPr id="0" name=""/>
        <dsp:cNvSpPr/>
      </dsp:nvSpPr>
      <dsp:spPr>
        <a:xfrm>
          <a:off x="2632028" y="448867"/>
          <a:ext cx="2906102" cy="1535970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0" i="0" kern="1200" baseline="0" dirty="0">
              <a:latin typeface="Adobe 繁黑體 Std B" pitchFamily="34" charset="-120"/>
              <a:ea typeface="Adobe 繁黑體 Std B" pitchFamily="34" charset="-120"/>
            </a:rPr>
            <a:t>線上</a:t>
          </a:r>
          <a:br>
            <a:rPr lang="en-US" altLang="zh-TW" sz="2800" b="0" i="0" kern="1200" baseline="0" dirty="0">
              <a:latin typeface="Adobe 繁黑體 Std B" pitchFamily="34" charset="-120"/>
              <a:ea typeface="Adobe 繁黑體 Std B" pitchFamily="34" charset="-120"/>
            </a:rPr>
          </a:br>
          <a:r>
            <a:rPr lang="zh-TW" altLang="en-US" sz="2800" b="0" i="0" kern="1200" baseline="0" dirty="0">
              <a:latin typeface="Adobe 繁黑體 Std B" pitchFamily="34" charset="-120"/>
              <a:ea typeface="Adobe 繁黑體 Std B" pitchFamily="34" charset="-120"/>
            </a:rPr>
            <a:t>共同編輯</a:t>
          </a:r>
          <a:endParaRPr lang="zh-TW" altLang="en-US" sz="2800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3057617" y="673805"/>
        <a:ext cx="2054924" cy="1086094"/>
      </dsp:txXfrm>
    </dsp:sp>
    <dsp:sp modelId="{27891CC1-1466-4087-8EE5-DAC65EC215FA}">
      <dsp:nvSpPr>
        <dsp:cNvPr id="0" name=""/>
        <dsp:cNvSpPr/>
      </dsp:nvSpPr>
      <dsp:spPr>
        <a:xfrm>
          <a:off x="2632028" y="3023979"/>
          <a:ext cx="2906102" cy="1535970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0" i="0" kern="1200" baseline="0" dirty="0">
              <a:latin typeface="Adobe 繁黑體 Std B" pitchFamily="34" charset="-120"/>
              <a:ea typeface="Adobe 繁黑體 Std B" pitchFamily="34" charset="-120"/>
            </a:rPr>
            <a:t>比較並</a:t>
          </a:r>
          <a:br>
            <a:rPr lang="en-US" altLang="zh-TW" sz="2800" b="0" i="0" kern="1200" baseline="0" dirty="0">
              <a:latin typeface="Adobe 繁黑體 Std B" pitchFamily="34" charset="-120"/>
              <a:ea typeface="Adobe 繁黑體 Std B" pitchFamily="34" charset="-120"/>
            </a:rPr>
          </a:br>
          <a:r>
            <a:rPr lang="zh-TW" altLang="en-US" sz="2800" b="0" i="0" kern="1200" baseline="0" dirty="0">
              <a:latin typeface="Adobe 繁黑體 Std B" pitchFamily="34" charset="-120"/>
              <a:ea typeface="Adobe 繁黑體 Std B" pitchFamily="34" charset="-120"/>
            </a:rPr>
            <a:t>合併活頁簿</a:t>
          </a:r>
          <a:endParaRPr lang="zh-TW" altLang="en-US" sz="2800" kern="1200" dirty="0">
            <a:latin typeface="Adobe 繁黑體 Std B" pitchFamily="34" charset="-120"/>
            <a:ea typeface="Adobe 繁黑體 Std B" pitchFamily="34" charset="-120"/>
          </a:endParaRPr>
        </a:p>
      </dsp:txBody>
      <dsp:txXfrm>
        <a:off x="3057617" y="3248917"/>
        <a:ext cx="2054924" cy="10860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17DA2-6FBE-4A46-9599-601B53D98E95}">
      <dsp:nvSpPr>
        <dsp:cNvPr id="0" name=""/>
        <dsp:cNvSpPr/>
      </dsp:nvSpPr>
      <dsp:spPr>
        <a:xfrm rot="16200000">
          <a:off x="-531612" y="532321"/>
          <a:ext cx="2908361" cy="1843717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600" bIns="0" numCol="1" spcCol="1270" anchor="ctr" anchorCtr="0">
          <a:noAutofit/>
          <a:sp3d extrusionH="28000" prstMaterial="matte"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什麼是共用活頁簿</a:t>
          </a:r>
        </a:p>
      </dsp:txBody>
      <dsp:txXfrm rot="5400000">
        <a:off x="710" y="581671"/>
        <a:ext cx="1843717" cy="1745017"/>
      </dsp:txXfrm>
    </dsp:sp>
    <dsp:sp modelId="{3C81A233-F65D-4EEE-8D90-6E270F6BE73E}">
      <dsp:nvSpPr>
        <dsp:cNvPr id="0" name=""/>
        <dsp:cNvSpPr/>
      </dsp:nvSpPr>
      <dsp:spPr>
        <a:xfrm rot="16200000">
          <a:off x="1450384" y="532321"/>
          <a:ext cx="2908361" cy="1843717"/>
        </a:xfrm>
        <a:prstGeom prst="flowChartManualOperation">
          <a:avLst/>
        </a:prstGeom>
        <a:solidFill>
          <a:schemeClr val="accent2">
            <a:hueOff val="-5697257"/>
            <a:satOff val="-43253"/>
            <a:lumOff val="2470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600" bIns="0" numCol="1" spcCol="1270" anchor="ctr" anchorCtr="0">
          <a:noAutofit/>
          <a:sp3d extrusionH="28000" prstMaterial="matte"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建立共用活頁簿</a:t>
          </a:r>
        </a:p>
      </dsp:txBody>
      <dsp:txXfrm rot="5400000">
        <a:off x="1982706" y="581671"/>
        <a:ext cx="1843717" cy="1745017"/>
      </dsp:txXfrm>
    </dsp:sp>
    <dsp:sp modelId="{D965D9C6-1C6E-4C64-A60A-5F40357517D4}">
      <dsp:nvSpPr>
        <dsp:cNvPr id="0" name=""/>
        <dsp:cNvSpPr/>
      </dsp:nvSpPr>
      <dsp:spPr>
        <a:xfrm rot="16200000">
          <a:off x="3432380" y="532321"/>
          <a:ext cx="2908361" cy="1843717"/>
        </a:xfrm>
        <a:prstGeom prst="flowChartManualOperation">
          <a:avLst/>
        </a:prstGeom>
        <a:solidFill>
          <a:schemeClr val="accent2">
            <a:hueOff val="-11394513"/>
            <a:satOff val="-86507"/>
            <a:lumOff val="4941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600" bIns="0" numCol="1" spcCol="1270" anchor="ctr" anchorCtr="0">
          <a:noAutofit/>
          <a:sp3d extrusionH="28000" prstMaterial="matte"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合併共用活頁簿</a:t>
          </a:r>
        </a:p>
      </dsp:txBody>
      <dsp:txXfrm rot="5400000">
        <a:off x="3964702" y="581671"/>
        <a:ext cx="1843717" cy="17450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1C2D8-55F1-42BB-B871-E9B4F743DD5C}">
      <dsp:nvSpPr>
        <dsp:cNvPr id="0" name=""/>
        <dsp:cNvSpPr/>
      </dsp:nvSpPr>
      <dsp:spPr>
        <a:xfrm rot="10800000">
          <a:off x="2408144" y="0"/>
          <a:ext cx="3555714" cy="1466387"/>
        </a:xfrm>
        <a:prstGeom prst="foldedCorner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80000" tIns="108000" rIns="180000" bIns="108000" numCol="1" spcCol="1270" anchor="t" anchorCtr="0">
          <a:noAutofit/>
        </a:bodyPr>
        <a:lstStyle/>
        <a:p>
          <a:pPr marL="269875" lvl="0" indent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允許網路上的多位使用者同時檢視及進行變更而設定的活頁簿。</a:t>
          </a:r>
        </a:p>
      </dsp:txBody>
      <dsp:txXfrm rot="10800000">
        <a:off x="2408144" y="244403"/>
        <a:ext cx="3555714" cy="1221984"/>
      </dsp:txXfrm>
    </dsp:sp>
    <dsp:sp modelId="{23676B65-C572-47AC-AFE8-12C5E934641C}">
      <dsp:nvSpPr>
        <dsp:cNvPr id="0" name=""/>
        <dsp:cNvSpPr/>
      </dsp:nvSpPr>
      <dsp:spPr>
        <a:xfrm>
          <a:off x="5708" y="22185"/>
          <a:ext cx="2414084" cy="1421633"/>
        </a:xfrm>
        <a:prstGeom prst="rightArrowCallou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9048146E-68E9-435D-BA59-FD6CBFBF2541}">
      <dsp:nvSpPr>
        <dsp:cNvPr id="0" name=""/>
        <dsp:cNvSpPr/>
      </dsp:nvSpPr>
      <dsp:spPr>
        <a:xfrm rot="10800000">
          <a:off x="2452662" y="1895917"/>
          <a:ext cx="3486868" cy="1466387"/>
        </a:xfrm>
        <a:prstGeom prst="foldedCorner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80000" tIns="108000" rIns="113792" bIns="108000" numCol="1" spcCol="1270" anchor="t" anchorCtr="0">
          <a:noAutofit/>
        </a:bodyPr>
        <a:lstStyle/>
        <a:p>
          <a:pPr marL="0" lvl="0" indent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您可以建立共用活頁簿，並將它放置到可多人同時編輯內容的網路位置。</a:t>
          </a:r>
        </a:p>
      </dsp:txBody>
      <dsp:txXfrm rot="10800000">
        <a:off x="2452662" y="2140320"/>
        <a:ext cx="3486868" cy="1221984"/>
      </dsp:txXfrm>
    </dsp:sp>
    <dsp:sp modelId="{E8425DE8-AFDF-4711-845F-A9985AEC7A7E}">
      <dsp:nvSpPr>
        <dsp:cNvPr id="0" name=""/>
        <dsp:cNvSpPr/>
      </dsp:nvSpPr>
      <dsp:spPr>
        <a:xfrm>
          <a:off x="22494" y="1910273"/>
          <a:ext cx="2414084" cy="1421633"/>
        </a:xfrm>
        <a:prstGeom prst="rightArrowCallou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CCFBA-D12F-401D-8F24-65CD9BF14E9D}">
      <dsp:nvSpPr>
        <dsp:cNvPr id="0" name=""/>
        <dsp:cNvSpPr/>
      </dsp:nvSpPr>
      <dsp:spPr>
        <a:xfrm>
          <a:off x="0" y="54866"/>
          <a:ext cx="3142022" cy="204231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欲顯示</a:t>
          </a:r>
          <a:r>
            <a:rPr lang="en-US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開發人員</a:t>
          </a:r>
          <a:r>
            <a:rPr lang="en-US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索引標籤，請從</a:t>
          </a:r>
          <a:r>
            <a:rPr lang="en-US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Office</a:t>
          </a: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按鈕，選取</a:t>
          </a:r>
          <a:r>
            <a:rPr lang="en-US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[Excel</a:t>
          </a: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選項</a:t>
          </a:r>
          <a:r>
            <a:rPr lang="en-US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按鈕，再從</a:t>
          </a:r>
          <a:r>
            <a:rPr lang="en-US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[</a:t>
          </a: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常用</a:t>
          </a:r>
          <a:r>
            <a:rPr lang="en-US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]</a:t>
          </a: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類別右方勾選</a:t>
          </a:r>
          <a:r>
            <a:rPr lang="en-US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在功能區顯示開發人員索引標籤</a:t>
          </a:r>
          <a:r>
            <a:rPr lang="en-US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sz="1700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。</a:t>
          </a:r>
          <a:endParaRPr lang="en-US" sz="1700" kern="1200" dirty="0">
            <a:solidFill>
              <a:srgbClr val="C0000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9698" y="154564"/>
        <a:ext cx="2942626" cy="18429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2C9D6-6E72-4977-8212-907DF570BF94}">
      <dsp:nvSpPr>
        <dsp:cNvPr id="0" name=""/>
        <dsp:cNvSpPr/>
      </dsp:nvSpPr>
      <dsp:spPr>
        <a:xfrm>
          <a:off x="1487187" y="546547"/>
          <a:ext cx="4576901" cy="4576901"/>
        </a:xfrm>
        <a:prstGeom prst="pie">
          <a:avLst>
            <a:gd name="adj1" fmla="val 16200000"/>
            <a:gd name="adj2" fmla="val 19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b="1" kern="120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將</a:t>
          </a:r>
          <a:r>
            <a:rPr lang="en-US" sz="2000" b="1" kern="120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100</a:t>
          </a:r>
          <a:r>
            <a:rPr lang="zh-TW" sz="2000" b="1" kern="120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元分給五個人的分法</a:t>
          </a:r>
          <a:endParaRPr lang="zh-TW" sz="2000" b="1" kern="1200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24676" y="1036929"/>
        <a:ext cx="1334929" cy="980764"/>
      </dsp:txXfrm>
    </dsp:sp>
    <dsp:sp modelId="{6EE04A0E-5F15-43AF-91A9-90D4E3EA26FB}">
      <dsp:nvSpPr>
        <dsp:cNvPr id="0" name=""/>
        <dsp:cNvSpPr/>
      </dsp:nvSpPr>
      <dsp:spPr>
        <a:xfrm>
          <a:off x="1495509" y="553859"/>
          <a:ext cx="4576901" cy="4576901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accent4">
                <a:hueOff val="2598271"/>
                <a:satOff val="17037"/>
                <a:lumOff val="178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2598271"/>
                <a:satOff val="17037"/>
                <a:lumOff val="178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2598271"/>
                <a:satOff val="17037"/>
                <a:lumOff val="178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銷售計劃</a:t>
          </a:r>
          <a:endParaRPr lang="zh-TW" altLang="en-US" sz="2000" b="1" kern="1200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28507" y="2379171"/>
        <a:ext cx="1383967" cy="926277"/>
      </dsp:txXfrm>
    </dsp:sp>
    <dsp:sp modelId="{697CDDC5-5F0F-4CA9-A142-35F6D6DD2ACC}">
      <dsp:nvSpPr>
        <dsp:cNvPr id="0" name=""/>
        <dsp:cNvSpPr/>
      </dsp:nvSpPr>
      <dsp:spPr>
        <a:xfrm>
          <a:off x="1495509" y="553859"/>
          <a:ext cx="4576901" cy="4576901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accent4">
                <a:hueOff val="5196542"/>
                <a:satOff val="34074"/>
                <a:lumOff val="35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6542"/>
                <a:satOff val="34074"/>
                <a:lumOff val="35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6542"/>
                <a:satOff val="34074"/>
                <a:lumOff val="35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生產計劃</a:t>
          </a:r>
          <a:endParaRPr lang="zh-TW" altLang="en-US" sz="2000" b="1" kern="1200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32998" y="3659613"/>
        <a:ext cx="1334929" cy="980764"/>
      </dsp:txXfrm>
    </dsp:sp>
    <dsp:sp modelId="{4C45D139-DC26-442A-81A7-AE567BD96990}">
      <dsp:nvSpPr>
        <dsp:cNvPr id="0" name=""/>
        <dsp:cNvSpPr/>
      </dsp:nvSpPr>
      <dsp:spPr>
        <a:xfrm>
          <a:off x="1495509" y="553859"/>
          <a:ext cx="4576901" cy="4576901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accent4">
                <a:hueOff val="7794813"/>
                <a:satOff val="51112"/>
                <a:lumOff val="5364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7794813"/>
                <a:satOff val="51112"/>
                <a:lumOff val="5364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7794813"/>
                <a:satOff val="51112"/>
                <a:lumOff val="5364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廣告預算</a:t>
          </a:r>
          <a:endParaRPr lang="zh-TW" altLang="en-US" sz="2000" b="1" kern="1200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99992" y="3659613"/>
        <a:ext cx="1334929" cy="980764"/>
      </dsp:txXfrm>
    </dsp:sp>
    <dsp:sp modelId="{7B28526E-7F21-43A5-A7E1-22413F54210F}">
      <dsp:nvSpPr>
        <dsp:cNvPr id="0" name=""/>
        <dsp:cNvSpPr/>
      </dsp:nvSpPr>
      <dsp:spPr>
        <a:xfrm>
          <a:off x="1495509" y="553859"/>
          <a:ext cx="4576901" cy="4576901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accent4">
                <a:hueOff val="10393084"/>
                <a:satOff val="68149"/>
                <a:lumOff val="7153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3084"/>
                <a:satOff val="68149"/>
                <a:lumOff val="7153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3084"/>
                <a:satOff val="68149"/>
                <a:lumOff val="7153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運輸費用分析</a:t>
          </a:r>
          <a:endParaRPr lang="zh-TW" altLang="en-US" sz="2000" b="1" kern="1200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6342" y="2379171"/>
        <a:ext cx="1383967" cy="926277"/>
      </dsp:txXfrm>
    </dsp:sp>
    <dsp:sp modelId="{A82ADB29-48BA-4AF2-BB6A-771FD2CC0BA9}">
      <dsp:nvSpPr>
        <dsp:cNvPr id="0" name=""/>
        <dsp:cNvSpPr/>
      </dsp:nvSpPr>
      <dsp:spPr>
        <a:xfrm>
          <a:off x="1408319" y="388862"/>
          <a:ext cx="4576901" cy="4576901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4">
                <a:hueOff val="12991354"/>
                <a:satOff val="85186"/>
                <a:lumOff val="8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2991354"/>
                <a:satOff val="85186"/>
                <a:lumOff val="8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2991354"/>
                <a:satOff val="85186"/>
                <a:lumOff val="8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b="1" kern="1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其他</a:t>
          </a:r>
          <a:r>
            <a:rPr lang="en-US" sz="2000" b="1" kern="1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…</a:t>
          </a:r>
          <a:endParaRPr lang="zh-TW" sz="2000" b="1" kern="1200" dirty="0">
            <a:effectLst/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12802" y="879244"/>
        <a:ext cx="1334929" cy="980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630B-2414-44A1-88CE-B0DE9C0DBBD0}" type="datetimeFigureOut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E1635-4891-4D61-A987-810BC2F3DF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09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../0321&#20140;&#20803;/&#20140;&#20803;2003/&#24180;&#24230;&#30340;&#25104;&#26412;&#33287;&#36027;&#29992;.xls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https://support.microsoft.com/zh-tw/office/%E5%B0%87%E8%B3%87%E6%96%99%E5%8C%AF%E5%87%BA%E8%87%B3-excel-64e974e6-ae43-4301-a53e-20463655b1a9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E1635-4891-4D61-A987-810BC2F3DF0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584369-600A-4993-BDD6-481252D64538}" type="slidenum">
              <a:rPr lang="en-US" altLang="zh-TW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zh-TW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共用活頁簿允許數個人同時編輯，特別適用於管理經常變更的</a:t>
            </a:r>
            <a:r>
              <a:rPr lang="zh-TW" altLang="en-US">
                <a:hlinkClick r:id="rId3" action="ppaction://hlinkfile"/>
              </a:rPr>
              <a:t>清單</a:t>
            </a:r>
            <a:r>
              <a:rPr lang="zh-TW" altLang="en-US"/>
              <a:t>。</a:t>
            </a:r>
          </a:p>
          <a:p>
            <a:pPr eaLnBrk="1" hangingPunct="1">
              <a:spcBef>
                <a:spcPct val="0"/>
              </a:spcBef>
            </a:pPr>
            <a:r>
              <a:rPr lang="zh-TW" altLang="en-US"/>
              <a:t>例如，如果工作小組中的每個人都需處理數個專案，還需瞭解其他人的狀態，小組就可以使用共用活頁簿中的清單，每個人都可在其中輸入或更新各個專案的資訊。</a:t>
            </a:r>
          </a:p>
        </p:txBody>
      </p:sp>
    </p:spTree>
    <p:extLst>
      <p:ext uri="{BB962C8B-B14F-4D97-AF65-F5344CB8AC3E}">
        <p14:creationId xmlns:p14="http://schemas.microsoft.com/office/powerpoint/2010/main" val="1175112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804763" indent="-309524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238098" indent="-24762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733337" indent="-24762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228576" indent="-24762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eaLnBrk="1" hangingPunct="1"/>
            <a:fld id="{9ECECD9E-FAA9-4322-8BFE-289C9A630942}" type="slidenum">
              <a:rPr lang="en-US" altLang="zh-TW" smtClean="0">
                <a:latin typeface="Times New Roman" pitchFamily="18" charset="0"/>
              </a:rPr>
              <a:pPr eaLnBrk="1" hangingPunct="1"/>
              <a:t>34</a:t>
            </a:fld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45951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ln/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/>
              <a:t>在共用活頁簿中並不支援全部的功能。</a:t>
            </a:r>
            <a:r>
              <a:rPr lang="en-US" altLang="zh-TW" dirty="0"/>
              <a:t>(</a:t>
            </a:r>
            <a:r>
              <a:rPr lang="zh-TW" altLang="en-US"/>
              <a:t>參閱線上說明</a:t>
            </a:r>
            <a:r>
              <a:rPr lang="en-US" altLang="zh-TW" dirty="0"/>
              <a:t>)</a:t>
            </a:r>
          </a:p>
          <a:p>
            <a:r>
              <a:rPr lang="zh-TW" altLang="en-US"/>
              <a:t>如果想要包含下列任何一項功能，您必須在將活頁簿另存成共用活頁簿之前先新增這些功能：合併的儲存格 </a:t>
            </a:r>
            <a:r>
              <a:rPr lang="en-US" altLang="zh-TW" dirty="0"/>
              <a:t>(</a:t>
            </a:r>
            <a:r>
              <a:rPr lang="zh-TW" altLang="en-US"/>
              <a:t>合併儲存格：藉由組合兩個或多個所選儲存格而建立的單一儲存格。合併儲存格的儲存格參照是原始選取範圍中左上方的儲存格。</a:t>
            </a:r>
            <a:r>
              <a:rPr lang="en-US" altLang="zh-TW" dirty="0"/>
              <a:t>)</a:t>
            </a:r>
            <a:r>
              <a:rPr lang="zh-TW" altLang="en-US"/>
              <a:t>、設定格式化的條件 </a:t>
            </a:r>
            <a:r>
              <a:rPr lang="en-US" altLang="zh-TW" dirty="0"/>
              <a:t>(</a:t>
            </a:r>
            <a:r>
              <a:rPr lang="zh-TW" altLang="en-US"/>
              <a:t>設定格式化的條件：指定條件為真時 </a:t>
            </a:r>
            <a:r>
              <a:rPr lang="en-US" altLang="zh-TW" dirty="0"/>
              <a:t>Excel </a:t>
            </a:r>
            <a:r>
              <a:rPr lang="zh-TW" altLang="en-US"/>
              <a:t>自動套用到儲存格的格式 </a:t>
            </a:r>
            <a:r>
              <a:rPr lang="en-US" altLang="zh-TW" dirty="0"/>
              <a:t>(</a:t>
            </a:r>
            <a:r>
              <a:rPr lang="zh-TW" altLang="en-US"/>
              <a:t>如儲存格陰影或字型色彩</a:t>
            </a:r>
            <a:r>
              <a:rPr lang="en-US" altLang="zh-TW" dirty="0"/>
              <a:t>)</a:t>
            </a:r>
            <a:r>
              <a:rPr lang="zh-TW" altLang="en-US"/>
              <a:t>。</a:t>
            </a:r>
            <a:r>
              <a:rPr lang="en-US" altLang="zh-TW" dirty="0"/>
              <a:t>)</a:t>
            </a:r>
            <a:r>
              <a:rPr lang="zh-TW" altLang="en-US"/>
              <a:t>、資料驗證 </a:t>
            </a:r>
            <a:r>
              <a:rPr lang="en-US" altLang="zh-TW" dirty="0"/>
              <a:t>(</a:t>
            </a:r>
            <a:r>
              <a:rPr lang="zh-TW" altLang="en-US"/>
              <a:t>資料驗證：</a:t>
            </a:r>
            <a:r>
              <a:rPr lang="en-US" altLang="zh-TW" dirty="0"/>
              <a:t>Excel </a:t>
            </a:r>
            <a:r>
              <a:rPr lang="zh-TW" altLang="en-US"/>
              <a:t>的一種功能，可用來定義對能夠或應該在儲存格中輸入哪些資料的限制；顯示提示使用者進行正確輸入的訊息；以及通知使用者不正確的輸入。</a:t>
            </a:r>
            <a:r>
              <a:rPr lang="en-US" altLang="zh-TW" dirty="0"/>
              <a:t>)</a:t>
            </a:r>
            <a:r>
              <a:rPr lang="zh-TW" altLang="en-US"/>
              <a:t>、圖表、圖片、物件 </a:t>
            </a:r>
            <a:r>
              <a:rPr lang="en-US" altLang="zh-TW" dirty="0"/>
              <a:t>(</a:t>
            </a:r>
            <a:r>
              <a:rPr lang="zh-TW" altLang="en-US"/>
              <a:t>包括繪圖物件</a:t>
            </a:r>
            <a:r>
              <a:rPr lang="en-US" altLang="zh-TW" dirty="0"/>
              <a:t>)</a:t>
            </a:r>
            <a:r>
              <a:rPr lang="zh-TW" altLang="en-US"/>
              <a:t>、超連結 </a:t>
            </a:r>
            <a:r>
              <a:rPr lang="en-US" altLang="zh-TW" dirty="0"/>
              <a:t>(</a:t>
            </a:r>
            <a:r>
              <a:rPr lang="zh-TW" altLang="en-US"/>
              <a:t>超連結：帶有底線的有色文字或圖形，按一下即可跳至檔案、檔案中的位置、全球資訊網上的網頁，或者內部網路上的網頁。超連結也可以跳至新聞群組、</a:t>
            </a:r>
            <a:r>
              <a:rPr lang="en-US" altLang="zh-TW" dirty="0"/>
              <a:t>Gopher</a:t>
            </a:r>
            <a:r>
              <a:rPr lang="zh-TW" altLang="en-US"/>
              <a:t>、</a:t>
            </a:r>
            <a:r>
              <a:rPr lang="en-US" altLang="zh-TW" dirty="0"/>
              <a:t>Telnet </a:t>
            </a:r>
            <a:r>
              <a:rPr lang="zh-TW" altLang="en-US"/>
              <a:t>及 </a:t>
            </a:r>
            <a:r>
              <a:rPr lang="en-US" altLang="zh-TW" dirty="0"/>
              <a:t>FTP </a:t>
            </a:r>
            <a:r>
              <a:rPr lang="zh-TW" altLang="en-US"/>
              <a:t>網站。</a:t>
            </a:r>
            <a:r>
              <a:rPr lang="en-US" altLang="zh-TW" dirty="0"/>
              <a:t>)</a:t>
            </a:r>
            <a:r>
              <a:rPr lang="zh-TW" altLang="en-US"/>
              <a:t>、分析藍本、大綱 </a:t>
            </a:r>
            <a:r>
              <a:rPr lang="en-US" altLang="zh-TW" dirty="0"/>
              <a:t>(</a:t>
            </a:r>
            <a:r>
              <a:rPr lang="zh-TW" altLang="en-US"/>
              <a:t>大綱：對其詳細資料列或欄分組以便您建立摘要報表的工作表資料。大綱可彙總整個工作表或工作表的選取部分。</a:t>
            </a:r>
            <a:r>
              <a:rPr lang="en-US" altLang="zh-TW" dirty="0"/>
              <a:t>)</a:t>
            </a:r>
            <a:r>
              <a:rPr lang="zh-TW" altLang="en-US"/>
              <a:t>、小計、資料表 </a:t>
            </a:r>
            <a:r>
              <a:rPr lang="en-US" altLang="zh-TW" dirty="0"/>
              <a:t>(</a:t>
            </a:r>
            <a:r>
              <a:rPr lang="zh-TW" altLang="en-US"/>
              <a:t>資料表：顯示一或多個公式中取代不同值的結果的儲存格範圍。有兩種類型的資料表：單輸入表與雙輸入表。</a:t>
            </a:r>
            <a:r>
              <a:rPr lang="en-US" altLang="zh-TW" dirty="0"/>
              <a:t>)</a:t>
            </a:r>
            <a:r>
              <a:rPr lang="zh-TW" altLang="en-US"/>
              <a:t>、樞紐分析表 </a:t>
            </a:r>
            <a:r>
              <a:rPr lang="en-US" altLang="zh-TW" dirty="0"/>
              <a:t>(</a:t>
            </a:r>
            <a:r>
              <a:rPr lang="zh-TW" altLang="en-US"/>
              <a:t>樞紐分析表：從不同來源 </a:t>
            </a:r>
            <a:r>
              <a:rPr lang="en-US" altLang="zh-TW" dirty="0"/>
              <a:t>(</a:t>
            </a:r>
            <a:r>
              <a:rPr lang="zh-TW" altLang="en-US"/>
              <a:t>包含 </a:t>
            </a:r>
            <a:r>
              <a:rPr lang="en-US" altLang="zh-TW" dirty="0"/>
              <a:t>Excel </a:t>
            </a:r>
            <a:r>
              <a:rPr lang="zh-TW" altLang="en-US"/>
              <a:t>的外部來源</a:t>
            </a:r>
            <a:r>
              <a:rPr lang="en-US" altLang="zh-TW" dirty="0"/>
              <a:t>) </a:t>
            </a:r>
            <a:r>
              <a:rPr lang="zh-TW" altLang="en-US"/>
              <a:t>摘要及分析資料 </a:t>
            </a:r>
            <a:r>
              <a:rPr lang="en-US" altLang="zh-TW" dirty="0"/>
              <a:t>(</a:t>
            </a:r>
            <a:r>
              <a:rPr lang="zh-TW" altLang="en-US"/>
              <a:t>如資料庫記錄</a:t>
            </a:r>
            <a:r>
              <a:rPr lang="en-US" altLang="zh-TW" dirty="0"/>
              <a:t>) </a:t>
            </a:r>
            <a:r>
              <a:rPr lang="zh-TW" altLang="en-US"/>
              <a:t>的互動式、跨表格的 </a:t>
            </a:r>
            <a:r>
              <a:rPr lang="en-US" altLang="zh-TW" dirty="0"/>
              <a:t>Excel </a:t>
            </a:r>
            <a:r>
              <a:rPr lang="zh-TW" altLang="en-US"/>
              <a:t>報表。</a:t>
            </a:r>
            <a:r>
              <a:rPr lang="en-US" altLang="zh-TW" dirty="0"/>
              <a:t>)</a:t>
            </a:r>
            <a:r>
              <a:rPr lang="zh-TW" altLang="en-US"/>
              <a:t>、活頁簿與保護活頁簿以及巨集。在將活頁簿共用之後，無法對這些功能進行變更。</a:t>
            </a:r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804763" indent="-309524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238098" indent="-24762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733337" indent="-24762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228576" indent="-24762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eaLnBrk="1" hangingPunct="1"/>
            <a:fld id="{5F7EB60B-C799-4791-B9C6-3ECCF82F3F87}" type="slidenum">
              <a:rPr lang="en-US" altLang="zh-TW" smtClean="0">
                <a:latin typeface="Times New Roman" pitchFamily="18" charset="0"/>
              </a:rPr>
              <a:pPr eaLnBrk="1" hangingPunct="1"/>
              <a:t>35</a:t>
            </a:fld>
            <a:endParaRPr lang="en-US" altLang="zh-TW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73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804763" indent="-309524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238098" indent="-24762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733337" indent="-24762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228576" indent="-24762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eaLnBrk="1" hangingPunct="1"/>
            <a:fld id="{CD274CAE-F4B8-480B-81DE-4ACFB50C51A1}" type="slidenum">
              <a:rPr lang="en-US" altLang="zh-TW" smtClean="0">
                <a:latin typeface="Times New Roman" pitchFamily="18" charset="0"/>
              </a:rPr>
              <a:pPr eaLnBrk="1" hangingPunct="1"/>
              <a:t>36</a:t>
            </a:fld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54567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Win7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更新後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VBA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不能使用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ActiveX?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http://answers.microsoft.com/zh-hant/office/forum/office_2010-excel/win7%E6%9B%B4%E6%96%B0%E5%BE%8Cvba%E4%B8%8D/b3f7d2cf-bd1f-4117-aae5-58d226a6e6b2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控制項可用於工作表表單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無論是否搭配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VBA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，也可用於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UserForm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。一般而言，當您的設計需求需要比表單控制項所提供的設計更有彈性時，即可使用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控制項包含擴充屬性，可用以自訂控制項的外觀、行為、字型及其他特性。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您也可以控制與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互動時所發生的不同事件。例如，您可以根據使用者從清單方塊控制項中選取的選項，執行不同的動作，或在使用者按一下按鈕時，查詢資料庫以使用項目重新填滿下拉式方塊。您也可以編寫巨集，用於回應與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控制項相關的事件。當表單使用者與控制項互動時，即會執行您的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VBA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程式碼，以處理該控制項所發生的任何事件。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您的電腦還包含許多由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及其他程式所安裝的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控制項，例如行事曆控制項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Media Player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重要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並非所有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控制項都可以直接用於工作表；某些控制項只能在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Basic for Applications (VBA)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UserForm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上使用。若嘗試將任何一個特定的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控制項新增至工作表，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會顯示「無法插入物件」訊息。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不過，您無法將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控制項新增至使用者介面上的圖表或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XLM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巨集表。您也無法像表單控制項一樣，指定巨集直接從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控制項執行。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DC474-1D9C-4CA5-BA4A-EA747FEA0A8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05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TW" altLang="en-US">
                <a:latin typeface="標楷體" pitchFamily="65" charset="-120"/>
                <a:ea typeface="標楷體" pitchFamily="65" charset="-120"/>
              </a:rPr>
              <a:t>註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>
                <a:latin typeface="標楷體" pitchFamily="65" charset="-120"/>
                <a:ea typeface="標楷體" pitchFamily="65" charset="-120"/>
              </a:rPr>
              <a:t>畢氏定律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=</a:t>
            </a:r>
            <a:r>
              <a:rPr lang="zh-TW" altLang="en-US"/>
              <a:t>畢達哥拉斯定律</a:t>
            </a:r>
          </a:p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BCEA11-6F04-43DA-9BA5-9E1136813D65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06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/>
              <a:t>先利用</a:t>
            </a:r>
            <a:r>
              <a:rPr lang="en-US" altLang="zh-TW"/>
              <a:t>FV</a:t>
            </a:r>
            <a:r>
              <a:rPr lang="zh-TW" altLang="en-US"/>
              <a:t>函數計算本利和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38AF34-7B62-474C-B92D-274D1D310A4C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13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C75CD-D6EA-4045-900A-2420B81462B3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06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>
            <a:extLst>
              <a:ext uri="{FF2B5EF4-FFF2-40B4-BE49-F238E27FC236}">
                <a16:creationId xmlns:a16="http://schemas.microsoft.com/office/drawing/2014/main" id="{9D084F85-54D6-4317-8116-31FECF2343E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508000" y="6400801"/>
            <a:ext cx="2844800" cy="2444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E350A59B-13C9-4D0B-A69F-B41D0ADA4938}" type="datetime1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4C5968E-7F03-4125-B2CE-6CD21F0D058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7518401" y="6400801"/>
            <a:ext cx="4180417" cy="244475"/>
          </a:xfrm>
        </p:spPr>
        <p:txBody>
          <a:bodyPr/>
          <a:lstStyle>
            <a:lvl1pPr>
              <a:defRPr sz="1200" b="1" i="1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6AA5F92B-93DD-4966-9527-69A07078AE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4673600" y="6400801"/>
            <a:ext cx="2844800" cy="2444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34107A7F-B2AA-4898-BEEC-9FB33A58D3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56000" y="2092037"/>
            <a:ext cx="7924800" cy="9429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altLang="zh-TW" noProof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2A71B02-6199-487B-965C-4D0CFCD0DAF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207164" y="5791199"/>
            <a:ext cx="7721600" cy="3048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按一下以編輯母片子標題樣式</a:t>
            </a:r>
            <a:endParaRPr lang="en-US" altLang="zh-TW" noProof="0"/>
          </a:p>
        </p:txBody>
      </p:sp>
    </p:spTree>
    <p:extLst>
      <p:ext uri="{BB962C8B-B14F-4D97-AF65-F5344CB8AC3E}">
        <p14:creationId xmlns:p14="http://schemas.microsoft.com/office/powerpoint/2010/main" val="36023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06C456-32EB-4195-9306-4440C319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4234C3-840D-4F60-B75A-5CB65F580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AFC8B5A-2986-41DE-A54B-A33869AB8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9D5C6D-CC0C-4D1A-A103-20D326CA7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C1C95838-3DB0-4FAC-8E56-ECDDC219B01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5A6B2C1-3E9C-4F82-B73D-35A9771B99FE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51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7DC5416-81AA-4DB4-B11B-9D5C7C640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28101" y="457200"/>
            <a:ext cx="2705100" cy="5867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E6FE598-77A0-4622-A1C3-57BEBD832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2801" y="457200"/>
            <a:ext cx="79121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F5EC4E9-4498-4F38-8C11-8D0F40F8CC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5246D6-3949-498B-B419-AA1C66C03E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4C38EA5B-7D69-45D7-BEC7-5345DB6B21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9368D7B-10C9-49B3-95AC-8360CE2D81AC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504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98CE2-9444-4FE1-8856-1AA5688C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457201"/>
            <a:ext cx="9448800" cy="4873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>
            <a:extLst>
              <a:ext uri="{FF2B5EF4-FFF2-40B4-BE49-F238E27FC236}">
                <a16:creationId xmlns:a16="http://schemas.microsoft.com/office/drawing/2014/main" id="{8F2FAF9F-75B1-4957-B807-BF6F8DF66350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2235200" y="1295400"/>
            <a:ext cx="9398000" cy="5029200"/>
          </a:xfrm>
        </p:spPr>
        <p:txBody>
          <a:bodyPr/>
          <a:lstStyle/>
          <a:p>
            <a:r>
              <a:rPr lang="zh-TW" altLang="en-US"/>
              <a:t>按一下圖示以新增表格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094AB2-28D0-42DD-80F7-8DBD81264E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737600" y="65532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3B06A0-543C-4BDA-B645-966B2B54AD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B7D767D2-C41C-4E34-BC5F-291FAA1585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08000" y="6534150"/>
            <a:ext cx="2540000" cy="261938"/>
          </a:xfrm>
        </p:spPr>
        <p:txBody>
          <a:bodyPr/>
          <a:lstStyle>
            <a:lvl1pPr>
              <a:defRPr/>
            </a:lvl1pPr>
          </a:lstStyle>
          <a:p>
            <a:fld id="{C31E4762-ADC7-49CF-A3C4-37350069F93A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705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0A00A-A300-4BED-B0D4-BC3FA29A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F13A54-0F6C-4451-B19E-5EAEE8413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6CDE19-36AD-4BD8-87AC-FE8F0EDB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DC26-FB3A-45A0-8809-78CFC59F3409}" type="datetime1">
              <a:rPr lang="zh-TW" altLang="en-US" smtClean="0"/>
              <a:t>2023/6/30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5D946D-E4FA-46DB-ACE4-6ADDF37E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6B787E-0628-4B54-804C-111870C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189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4417" y="128589"/>
            <a:ext cx="109728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2CC1D-05D0-4DB8-9746-A5CCE61C3E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DC7C0-93E7-4641-8AE8-7FAD0AA11625}" type="datetime1">
              <a:rPr lang="zh-TW" altLang="en-US" smtClean="0"/>
              <a:t>2023/6/30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7331514"/>
      </p:ext>
    </p:extLst>
  </p:cSld>
  <p:clrMapOvr>
    <a:masterClrMapping/>
  </p:clrMapOvr>
  <p:transition spd="med">
    <p:random/>
    <p:sndAc>
      <p:stSnd>
        <p:snd r:embed="rId1" name="chimes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49B59-F053-4E66-A13D-17DA8319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459581"/>
            <a:ext cx="9448800" cy="4873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F5186E-18E3-4CA8-BB5E-5851A365A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2400"/>
              </a:spcBef>
              <a:defRPr/>
            </a:lvl2pPr>
            <a:lvl3pPr>
              <a:spcBef>
                <a:spcPts val="2400"/>
              </a:spcBef>
              <a:defRPr/>
            </a:lvl3pPr>
            <a:lvl4pPr>
              <a:spcBef>
                <a:spcPts val="2400"/>
              </a:spcBef>
              <a:defRPr/>
            </a:lvl4pPr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C0630A-726B-4F09-8E30-9FB6E00F7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04D21D-405B-4F82-9A85-DEEA81E6DC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8F30569F-EC15-4A72-A7F0-D6A348709A6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9D08501-6909-4A8F-A831-C76C6F87DD8B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62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F8792-D8D6-401A-82A7-12F45E717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6A21CD-1CB3-4D7A-8916-EE4804222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D1AF9AC-AD70-42BF-B6F6-DF157D1381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BD81D9-DE64-4042-8253-143C693F5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1D41D992-7D9E-4BEA-86B5-725A3C0825C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D2386A3D-B51F-4FED-9D31-900D7878E81D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31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553627-D280-427F-B7B6-73CCB342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E9E1E-9F07-480B-AA1B-C66B49FC4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5200" y="1295400"/>
            <a:ext cx="4597400" cy="5029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BEEE8C-C836-492F-9F4B-050C4EA88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5800" y="1295400"/>
            <a:ext cx="4597400" cy="5029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118CAE-0CFC-43B5-BEAF-6C975C7DE7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D0DF90-E2E7-40C7-A2F9-5FA0EDD4C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051B066-96FA-43E2-9D3D-57AC472BB2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8487068-7253-449B-A698-86E1B4A34CCA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73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38F89-CF19-4AEB-AC84-484EC053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F35EED-B22C-42D7-98E1-DFA042365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01316D-387C-4F73-9A13-AB6100CE1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86F0453-539F-4BAC-808B-78DD53BA7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AB184D2-79E7-4B8B-B306-14DB3A2AF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5471BC02-D203-4468-B7CF-330B3F8AA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47332E0-B4AA-4E2F-AE34-6A50614C4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AE5EA521-B6A4-43E7-8457-748DCD6811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8D6618C-27BF-47CC-926C-CEE1927D1931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39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9435B-1B3B-4E81-A74B-ECAD8528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801978C-E990-477C-A2D6-46375B8474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614DB7-CFA7-4781-A2B4-0011C798F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76722E-1E43-4EF4-A842-FFDFEB4E06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A7BF9DA-B01C-4226-A0BE-42E8651339E3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29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909FB68-63C7-46DC-ADF7-0E9DCF375E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576F08-8748-4755-9653-3AFC7BDBE0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07A19D-13BE-4B88-8285-9773493870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AC471FA-AB05-4891-8064-3FE8848AADE1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00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67509D-1DD1-4FFB-9649-0734AABE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0E54B-4EC2-4D9D-A1C7-15A7975CE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DC72E1-6E7B-4D80-B2E7-A4BBEC64A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3C98F6-A552-41F7-9509-2C2ADA07F0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8609B4-2AEF-4D49-A564-305EEB21A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8F2119B-B95C-423C-8EAC-EA458D2C32B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762B0BF-94F0-4B07-8BC0-3833CCC128FC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10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F9541-B815-44B3-BEFD-2F0916EF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A378C6-3530-4887-835F-633A4DD9A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617267-69DE-44A7-BEE1-E1E8098E3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56DF1C-187D-4486-B9E2-3CEA19EA0D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55362-451D-4897-9B62-1675F836B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384D2E8-32C1-4675-81B7-2DAC778AA6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11DC26D-E51C-4D60-8CA4-0EA5D3DEF46F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94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" name="Object 102">
            <a:extLst>
              <a:ext uri="{FF2B5EF4-FFF2-40B4-BE49-F238E27FC236}">
                <a16:creationId xmlns:a16="http://schemas.microsoft.com/office/drawing/2014/main" id="{37A1017A-F9D7-487D-893E-544292143D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24384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6" imgW="3301587" imgH="9752381" progId="Photoshop.Image.7">
                  <p:embed/>
                </p:oleObj>
              </mc:Choice>
              <mc:Fallback>
                <p:oleObj name="Image" r:id="rId16" imgW="3301587" imgH="9752381" progId="Photoshop.Image.7">
                  <p:embed/>
                  <p:pic>
                    <p:nvPicPr>
                      <p:cNvPr id="1126" name="Object 102">
                        <a:extLst>
                          <a:ext uri="{FF2B5EF4-FFF2-40B4-BE49-F238E27FC236}">
                            <a16:creationId xmlns:a16="http://schemas.microsoft.com/office/drawing/2014/main" id="{37A1017A-F9D7-487D-893E-544292143D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4384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>
            <a:extLst>
              <a:ext uri="{FF2B5EF4-FFF2-40B4-BE49-F238E27FC236}">
                <a16:creationId xmlns:a16="http://schemas.microsoft.com/office/drawing/2014/main" id="{E25C3B92-4AA7-44B1-ACC8-17C1396037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2235200" y="1295400"/>
            <a:ext cx="9398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CC0035-5879-46C6-B841-959E644061F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37600" y="6553201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ea typeface="新細明體" panose="02020500000000000000" pitchFamily="18" charset="-120"/>
              </a:defRPr>
            </a:lvl1pPr>
          </a:lstStyle>
          <a:p>
            <a:endParaRPr lang="zh-TW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BC209A6-99F6-4A6A-A953-67A591949C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88000" y="6534150"/>
            <a:ext cx="11176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ea typeface="新細明體" panose="02020500000000000000" pitchFamily="18" charset="-120"/>
              </a:defRPr>
            </a:lvl1pPr>
          </a:lstStyle>
          <a:p>
            <a:fld id="{2CD5F70B-847F-404D-8B3F-873BE2E51CE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AFE67178-BD7F-45A0-88D0-0EDAAC964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812800" y="457201"/>
            <a:ext cx="9448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C2923F2-3451-4F5D-8B88-A306685BF49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08000" y="6534150"/>
            <a:ext cx="254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ea typeface="新細明體" panose="02020500000000000000" pitchFamily="18" charset="-120"/>
              </a:defRPr>
            </a:lvl1pPr>
          </a:lstStyle>
          <a:p>
            <a:fld id="{C4695267-78C7-40F6-BBF7-B2767CDCB3A5}" type="datetime1">
              <a:rPr lang="zh-TW" altLang="en-US" smtClean="0"/>
              <a:t>2023/6/30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53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Samples/&#21512;&#20341;&#21015;&#21360;-&#36890;&#30693;&#21934;.do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Samples/&#23416;&#29983;&#25104;&#32318;.xl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Samples/&#21363;&#26178;&#22806;&#24163;&#21295;&#29575;.xlsx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Samples/&#29577;&#23665;&#37504;&#34892;&#22806;&#21295;&#21295;&#29575;.xlsx" TargetMode="External"/><Relationship Id="rId4" Type="http://schemas.openxmlformats.org/officeDocument/2006/relationships/hyperlink" Target="https://www.esunbank.com.tw/bank/personal/deposit/rate/forex/foreign-exchange-rat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Samples/&#22522;&#26412;&#36039;&#26009;&#36664;&#20837;1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Samples/&#22522;&#26412;&#36039;&#26009;&#36664;&#20837;2.xlsx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Samples/&#22522;&#26412;&#36039;&#26009;&#34920;&#21934;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Samples/&#22522;&#26412;&#36039;&#26009;&#34920;&#21934;-2.xls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Samples/&#22522;&#26412;&#36039;&#26009;&#36664;&#20837;3.xls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Samples/&#22522;&#26412;&#36039;&#26009;&#36664;&#20837;2.xls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Samples/&#21488;&#21271;&#24066;.tx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Samples/&#22522;&#26412;&#36039;&#26009;&#36664;&#20837;3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Samples/&#24180;&#24230;&#30340;&#25104;&#26412;&#33287;&#36027;&#29992;.xlsx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Samples/Excel&#21332;&#21516;&#20316;&#26989;&#22294;&#35498;.do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Samples/&#24037;&#20316;&#26085;&#22577;&#34920;.xlsx" TargetMode="Externa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Samples/&#26032;&#21271;&#24066;.txt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Samples/&#20849;&#29992;&#27963;&#38913;&#31807;.xlsx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hyperlink" Target="Samples/&#20849;&#29992;&#27963;&#38913;&#31807;.xlsx" TargetMode="External"/><Relationship Id="rId4" Type="http://schemas.openxmlformats.org/officeDocument/2006/relationships/hyperlink" Target="Excel&#31934;&#33775;/&#22522;&#26412;&#36039;&#26009;&#34920;&#21934;.xls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Samples/&#34920;&#21934;&#24037;&#20855;&#21015;&#31684;&#20363;.xlsx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Samples/&#21839;&#21367;&#35519;&#26597;.xl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Samples/&#21839;&#21367;&#35519;&#26597;.xl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microsoft.com/zh-tw/office/%E5%B7%A5%E4%BD%9C%E8%A1%A8%E4%B8%8A%E7%9A%84%E8%A1%A8%E5%96%AE%E3%80%81%E8%A1%A8%E5%96%AE%E6%8E%A7%E5%88%B6%E9%A0%85%E5%8F%8A-activex-%E6%8E%A7%E5%88%B6%E9%A0%85%E6%A6%82%E8%A6%BD-15ba7e28-8d7f-42ab-9470-ffb9ab94e7c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Samples/&#29983;&#25104;&#20998;&#39006;&#24037;&#20316;&#34920;-Demo-&#31532;&#19977;&#29256;.xlsm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Samples/&#36039;&#26009;&#32173;&#35703;.xlsm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Samples/&#30446;&#27161;&#25628;&#23563;.xls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Samples/&#30446;&#27161;&#25628;&#23563;.xl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hyperlink" Target="Samples/&#35215;&#21123;&#27714;&#35299;2.XL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Samples/&#35215;&#21123;&#27714;&#35299;&#21450;&#20998;&#26512;&#34253;&#26412;.xlsx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Layout" Target="../diagrams/layout9.xml"/><Relationship Id="rId7" Type="http://schemas.openxmlformats.org/officeDocument/2006/relationships/hyperlink" Target="Samples/&#35215;&#21123;&#27714;&#35299;&#31684;&#20363;.XLSX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Samples/&#35215;&#21123;&#27714;&#35299;&#21450;&#20998;&#26512;&#34253;&#26412;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6.png"/><Relationship Id="rId4" Type="http://schemas.openxmlformats.org/officeDocument/2006/relationships/hyperlink" Target="Samples/&#20998;&#26512;&#34253;&#26412;.xl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5.png"/><Relationship Id="rId7" Type="http://schemas.openxmlformats.org/officeDocument/2006/relationships/hyperlink" Target="Samples/&#35215;&#21123;&#27714;&#35299;&#21450;&#20998;&#26512;&#34253;&#26412;.xlsx" TargetMode="External"/><Relationship Id="rId2" Type="http://schemas.openxmlformats.org/officeDocument/2006/relationships/hyperlink" Target="Samples2/&#35215;&#21123;&#27714;&#35299;.X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cel-easy.com/data-analysis/solver.html" TargetMode="External"/><Relationship Id="rId2" Type="http://schemas.openxmlformats.org/officeDocument/2006/relationships/hyperlink" Target="https://corporatefinanceinstitute.com/resources/excel/study/excel-solver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Samples/Excel_Solver.pdf" TargetMode="External"/><Relationship Id="rId5" Type="http://schemas.openxmlformats.org/officeDocument/2006/relationships/image" Target="../media/image97.png"/><Relationship Id="rId4" Type="http://schemas.openxmlformats.org/officeDocument/2006/relationships/hyperlink" Target="Samples/Excel-Solver.xlsx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Samples/hotkey-excel.docx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Samples/&#36939;&#31639;&#21015;&#34920;-&#21934;&#35722;&#25976;&#36939;&#31639;&#21015;&#34920;.xlsx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Samples/&#36939;&#31639;&#21015;&#34920;-&#38617;&#35722;&#25976;&#36939;&#31639;&#21015;&#34920;.xlsx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Samples/&#36939;&#31639;&#21015;&#34920;-&#26085;&#26399;&#23565;&#29031;_&#33836;&#24180;&#26310;-2019.xlsx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Samples/&#36939;&#31639;&#21015;&#34920;&#33287;&#32118;&#23565;&#20301;&#32622;.xlsx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Samples/&#36939;&#31639;&#21015;&#34920;-&#31684;&#20363;&#38598;.xlsx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Samples/&#37559;&#21806;&#38928;&#28204;.xlsx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hyperlink" Target="Samples/&#37559;&#21806;&#31684;&#20363;5-3.mdb" TargetMode="External"/><Relationship Id="rId5" Type="http://schemas.openxmlformats.org/officeDocument/2006/relationships/image" Target="../media/image8.png"/><Relationship Id="rId4" Type="http://schemas.openxmlformats.org/officeDocument/2006/relationships/hyperlink" Target="Samples/&#37559;&#21806;&#31684;&#20363;5-3.accdb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oleObject" Target="file:///D:\_111\&#20013;&#33288;&#22823;&#23416;\111&#20013;&#33288;&#22823;&#23416;-&#20840;&#26041;&#20301;\&#20840;&#26041;&#20301;&#22823;&#25976;&#25818;&#26234;&#33021;&#23526;&#21209;&#25033;&#29992;&#29677;-P1P2\&#20989;&#25976;&#30340;&#25033;&#29992;\Excel%20&#20989;&#25976;&#20171;&#32057;&#33287;&#25033;&#29992;.pptx" TargetMode="Externa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5AD78B-7878-4AFE-B698-4773FE28C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8367" y="2092037"/>
            <a:ext cx="8992433" cy="942975"/>
          </a:xfrm>
        </p:spPr>
        <p:txBody>
          <a:bodyPr/>
          <a:lstStyle/>
          <a:p>
            <a:r>
              <a:rPr lang="zh-TW" altLang="en-US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全方位大數據智能實務應用班</a:t>
            </a:r>
            <a:r>
              <a:rPr lang="en-US" altLang="zh-TW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</a:t>
            </a:r>
            <a:r>
              <a:rPr lang="zh-TW" altLang="en-US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</a:t>
            </a:r>
            <a:r>
              <a:rPr lang="en-US" altLang="zh-TW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TW" altLang="en-US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期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97D3E22-0B36-4EFD-945D-7E0144633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7441" y="5348855"/>
            <a:ext cx="2503359" cy="804474"/>
          </a:xfrm>
        </p:spPr>
        <p:txBody>
          <a:bodyPr/>
          <a:lstStyle/>
          <a:p>
            <a:pPr algn="l"/>
            <a:r>
              <a:rPr lang="zh-TW" altLang="en-US" sz="2400" dirty="0">
                <a:solidFill>
                  <a:srgbClr val="FFFF00"/>
                </a:solidFill>
              </a:rPr>
              <a:t>蘇孟緯</a:t>
            </a:r>
            <a:endParaRPr lang="en-US" altLang="zh-TW" sz="2400" dirty="0">
              <a:solidFill>
                <a:srgbClr val="FFFF00"/>
              </a:solidFill>
            </a:endParaRPr>
          </a:p>
          <a:p>
            <a:pPr algn="l"/>
            <a:r>
              <a:rPr lang="en-US" altLang="zh-TW" dirty="0">
                <a:solidFill>
                  <a:srgbClr val="FFFF00"/>
                </a:solidFill>
              </a:rPr>
              <a:t>allensu80@gmail.com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F2299C-9175-40ED-B2E4-2B0FF8AA257E}"/>
              </a:ext>
            </a:extLst>
          </p:cNvPr>
          <p:cNvSpPr txBox="1"/>
          <p:nvPr/>
        </p:nvSpPr>
        <p:spPr>
          <a:xfrm>
            <a:off x="3775647" y="464829"/>
            <a:ext cx="7099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勞動部勞動力發展署產業人才投資方案</a:t>
            </a:r>
            <a:endParaRPr lang="en-US" altLang="zh-TW" sz="2800" i="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i="0" spc="5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(112</a:t>
            </a:r>
            <a:r>
              <a:rPr lang="zh-TW" altLang="en-US" sz="2000" i="0" spc="5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i="0" spc="5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spc="50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9DB76A7-249E-4755-8B4A-79028A1DAF82}"/>
              </a:ext>
            </a:extLst>
          </p:cNvPr>
          <p:cNvSpPr txBox="1"/>
          <p:nvPr/>
        </p:nvSpPr>
        <p:spPr>
          <a:xfrm>
            <a:off x="6580682" y="3083937"/>
            <a:ext cx="8394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2</a:t>
            </a:r>
            <a:endParaRPr lang="zh-TW" altLang="en-US" sz="6600" dirty="0">
              <a:solidFill>
                <a:schemeClr val="accent6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717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C908C1D-6C8D-418B-8D9E-B2AB28681B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Ctr="1"/>
          <a:lstStyle/>
          <a:p>
            <a:r>
              <a:rPr lang="zh-TW" altLang="en-US" dirty="0"/>
              <a:t>在</a:t>
            </a:r>
            <a:r>
              <a:rPr lang="en-US" altLang="zh-TW" dirty="0"/>
              <a:t>Excel</a:t>
            </a:r>
            <a:r>
              <a:rPr lang="zh-TW" altLang="en-US" dirty="0"/>
              <a:t>滙入</a:t>
            </a:r>
            <a:r>
              <a:rPr lang="en-US" altLang="zh-TW" dirty="0"/>
              <a:t>Access</a:t>
            </a:r>
            <a:r>
              <a:rPr lang="zh-TW" altLang="en-US" dirty="0"/>
              <a:t>的資料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DB2ADB-611D-4CED-92FB-3549553A6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2D025B-7E07-445F-85DB-31173EF2CCFB}" type="slidenum">
              <a:rPr lang="zh-TW" altLang="en-US"/>
              <a:pPr/>
              <a:t>10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764707-9F14-4150-862C-ED06DC36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0898"/>
            <a:ext cx="6115904" cy="50299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F372F33-C574-4154-B6E6-6F706E65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84252"/>
            <a:ext cx="4934262" cy="29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EC38D23C-82CD-4C0A-B5CB-E80720CA3877}"/>
              </a:ext>
            </a:extLst>
          </p:cNvPr>
          <p:cNvSpPr/>
          <p:nvPr/>
        </p:nvSpPr>
        <p:spPr>
          <a:xfrm>
            <a:off x="5543550" y="3714750"/>
            <a:ext cx="552450" cy="4953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9C0EAE36-0BCB-4170-B07F-5CC25DA1B9C1}"/>
              </a:ext>
            </a:extLst>
          </p:cNvPr>
          <p:cNvSpPr/>
          <p:nvPr/>
        </p:nvSpPr>
        <p:spPr>
          <a:xfrm rot="5400000">
            <a:off x="8468308" y="6197600"/>
            <a:ext cx="552450" cy="4953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05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C908C1D-6C8D-418B-8D9E-B2AB28681B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Ctr="1"/>
          <a:lstStyle/>
          <a:p>
            <a:r>
              <a:rPr lang="zh-TW" altLang="en-US" dirty="0"/>
              <a:t>在</a:t>
            </a:r>
            <a:r>
              <a:rPr lang="en-US" altLang="zh-TW" dirty="0"/>
              <a:t>Excel</a:t>
            </a:r>
            <a:r>
              <a:rPr lang="zh-TW" altLang="en-US" dirty="0"/>
              <a:t>滙入</a:t>
            </a:r>
            <a:r>
              <a:rPr lang="en-US" altLang="zh-TW" dirty="0"/>
              <a:t>Access</a:t>
            </a:r>
            <a:r>
              <a:rPr lang="zh-TW" altLang="en-US" dirty="0"/>
              <a:t>的資料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DB2ADB-611D-4CED-92FB-3549553A6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2D025B-7E07-445F-85DB-31173EF2CCFB}" type="slidenum">
              <a:rPr lang="zh-TW" altLang="en-US"/>
              <a:pPr/>
              <a:t>11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6E9B78-1BBC-401E-A18D-AC83EE3F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314478"/>
            <a:ext cx="5316512" cy="42290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781F86-FA94-44D3-9A20-0E987DDC38D2}"/>
              </a:ext>
            </a:extLst>
          </p:cNvPr>
          <p:cNvSpPr/>
          <p:nvPr/>
        </p:nvSpPr>
        <p:spPr>
          <a:xfrm>
            <a:off x="4557010" y="5261548"/>
            <a:ext cx="554636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30BDEAC-2A33-47A8-B9FA-6C64A63C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855776"/>
            <a:ext cx="6477000" cy="350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B8A4104C-4A15-4ADD-B307-06621E5E365B}"/>
              </a:ext>
            </a:extLst>
          </p:cNvPr>
          <p:cNvSpPr/>
          <p:nvPr/>
        </p:nvSpPr>
        <p:spPr>
          <a:xfrm>
            <a:off x="5210175" y="5133819"/>
            <a:ext cx="552450" cy="4953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9DFEF21-5819-481D-BB4D-25BEA185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匯入其他外部資料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7C3CB06-BF65-45BC-AE44-0148C7E30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4D3036-10A2-49D4-AF9F-9F92150976C7}" type="slidenum">
              <a:rPr lang="zh-TW" altLang="en-US"/>
              <a:pPr/>
              <a:t>12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C0FEF8-AADA-4852-9AAC-CCCADD5F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460937"/>
            <a:ext cx="6535062" cy="51251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910A57-B63D-44CD-AF8A-419B4BD3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89" y="1460937"/>
            <a:ext cx="1514686" cy="277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C5193CC-210F-4B38-A4A6-63DDAAFFA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80619"/>
            <a:ext cx="3381847" cy="1867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DE6C1D5-5621-4369-AE5A-A7613FDF4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333" y="3609522"/>
            <a:ext cx="2038635" cy="324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A5CD604-41BD-4E95-805A-58351CC1FDD7}"/>
              </a:ext>
            </a:extLst>
          </p:cNvPr>
          <p:cNvSpPr/>
          <p:nvPr/>
        </p:nvSpPr>
        <p:spPr>
          <a:xfrm>
            <a:off x="952500" y="2743200"/>
            <a:ext cx="222885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69D1EE-A73D-49A8-A7C7-00700661B9D3}"/>
              </a:ext>
            </a:extLst>
          </p:cNvPr>
          <p:cNvSpPr/>
          <p:nvPr/>
        </p:nvSpPr>
        <p:spPr>
          <a:xfrm>
            <a:off x="952500" y="3242314"/>
            <a:ext cx="222885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47631B-3068-4B97-B9FF-7D4D510B17F5}"/>
              </a:ext>
            </a:extLst>
          </p:cNvPr>
          <p:cNvSpPr/>
          <p:nvPr/>
        </p:nvSpPr>
        <p:spPr>
          <a:xfrm>
            <a:off x="957648" y="4604826"/>
            <a:ext cx="222885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E7DDE372-2B54-4427-8DED-93F8B40EDC3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181350" y="2413202"/>
            <a:ext cx="1038681" cy="596698"/>
          </a:xfrm>
          <a:prstGeom prst="bent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EAC9480F-CC38-4898-A8C0-C25E39FDEAEB}"/>
              </a:ext>
            </a:extLst>
          </p:cNvPr>
          <p:cNvCxnSpPr>
            <a:stCxn id="19" idx="3"/>
          </p:cNvCxnSpPr>
          <p:nvPr/>
        </p:nvCxnSpPr>
        <p:spPr>
          <a:xfrm>
            <a:off x="3181350" y="3509014"/>
            <a:ext cx="2914650" cy="1037335"/>
          </a:xfrm>
          <a:prstGeom prst="bent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64F4750E-4865-4450-9D3F-09EC315ACE97}"/>
              </a:ext>
            </a:extLst>
          </p:cNvPr>
          <p:cNvCxnSpPr>
            <a:stCxn id="20" idx="3"/>
          </p:cNvCxnSpPr>
          <p:nvPr/>
        </p:nvCxnSpPr>
        <p:spPr>
          <a:xfrm>
            <a:off x="3186498" y="4871526"/>
            <a:ext cx="6529914" cy="1005366"/>
          </a:xfrm>
          <a:prstGeom prst="bent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應用程式間的整合應用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545759"/>
              </p:ext>
            </p:extLst>
          </p:nvPr>
        </p:nvGraphicFramePr>
        <p:xfrm>
          <a:off x="2506664" y="1501776"/>
          <a:ext cx="7704137" cy="4971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20E23A-CAD9-420B-97F5-DD584818B7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8341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合併列印示範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成績通知單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79458"/>
            <a:ext cx="2982686" cy="369332"/>
          </a:xfrm>
          <a:ln w="952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主文件：空白通知單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81F549-79CF-4E7B-BBF7-2A4DD2A29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3" name="圖片 2">
            <a:hlinkClick r:id="rId2" action="ppaction://hlinkfile"/>
            <a:extLst>
              <a:ext uri="{FF2B5EF4-FFF2-40B4-BE49-F238E27FC236}">
                <a16:creationId xmlns:a16="http://schemas.microsoft.com/office/drawing/2014/main" id="{96211D0E-4D46-4684-B531-B0F850D8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0" y="2204358"/>
            <a:ext cx="4286246" cy="2449284"/>
          </a:xfrm>
          <a:prstGeom prst="rect">
            <a:avLst/>
          </a:prstGeom>
        </p:spPr>
      </p:pic>
      <p:pic>
        <p:nvPicPr>
          <p:cNvPr id="6" name="圖片 5">
            <a:hlinkClick r:id="rId4" action="ppaction://hlinkfile"/>
            <a:extLst>
              <a:ext uri="{FF2B5EF4-FFF2-40B4-BE49-F238E27FC236}">
                <a16:creationId xmlns:a16="http://schemas.microsoft.com/office/drawing/2014/main" id="{222FEA33-57FF-47F3-858B-EBB84E183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42" y="2420519"/>
            <a:ext cx="6749142" cy="22711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294B66-3825-425F-A546-573F18CE1FCD}"/>
              </a:ext>
            </a:extLst>
          </p:cNvPr>
          <p:cNvSpPr txBox="1"/>
          <p:nvPr/>
        </p:nvSpPr>
        <p:spPr>
          <a:xfrm>
            <a:off x="6096000" y="1779458"/>
            <a:ext cx="3442604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資料庫檔：學生成績表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E4B66C-8E6B-4D4D-97CF-72C5C64F87B3}"/>
              </a:ext>
            </a:extLst>
          </p:cNvPr>
          <p:cNvSpPr txBox="1"/>
          <p:nvPr/>
        </p:nvSpPr>
        <p:spPr>
          <a:xfrm>
            <a:off x="1027340" y="5483756"/>
            <a:ext cx="1813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合併文件：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70EEC93-2CEA-4D30-8E93-820337ED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68" y="4653642"/>
            <a:ext cx="3571271" cy="2139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FFE62FC-0132-4BF9-8F1E-0D24AC0C6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129" y="4653642"/>
            <a:ext cx="3582455" cy="2143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425999B-4FB4-4724-9A3C-5331DB22E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374" y="4653642"/>
            <a:ext cx="3582455" cy="2143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61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/>
          <a:p>
            <a:pPr algn="ctr"/>
            <a:r>
              <a:rPr lang="en-US" altLang="zh-TW" dirty="0"/>
              <a:t>Excel</a:t>
            </a:r>
            <a:r>
              <a:rPr lang="zh-TW" altLang="zh-TW" dirty="0"/>
              <a:t>與</a:t>
            </a:r>
            <a:r>
              <a:rPr lang="en-US" altLang="zh-TW" dirty="0"/>
              <a:t>Web</a:t>
            </a:r>
            <a:r>
              <a:rPr lang="zh-TW" altLang="zh-TW" dirty="0"/>
              <a:t>資料的連結</a:t>
            </a:r>
            <a:endParaRPr lang="zh-TW" altLang="en-US" dirty="0"/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C96255C-D4F8-4986-BF7D-49DAE6326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/>
          <a:p>
            <a:pPr algn="ctr"/>
            <a:r>
              <a:rPr lang="zh-TW" altLang="en-US" dirty="0"/>
              <a:t>操作畫面為</a:t>
            </a:r>
            <a:r>
              <a:rPr lang="en-US" altLang="zh-TW" dirty="0"/>
              <a:t>Excel 2010</a:t>
            </a:r>
            <a:r>
              <a:rPr lang="zh-TW" altLang="en-US" dirty="0"/>
              <a:t>版本，若與教室版本有異，於課堂實作時補充。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1F9F73-A66D-4BD1-AB25-3AA78DEDA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91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338" y="1971389"/>
            <a:ext cx="6787325" cy="456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即時外幣匯率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31396C-DCAD-403A-8582-8FA2C5F67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324DB3-DDAB-49A0-832B-72CB12FFE95D}"/>
              </a:ext>
            </a:extLst>
          </p:cNvPr>
          <p:cNvSpPr txBox="1"/>
          <p:nvPr/>
        </p:nvSpPr>
        <p:spPr>
          <a:xfrm>
            <a:off x="2702338" y="1597304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版本操作畫面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88446D-CABA-47AD-BB77-A311A56BD1B2}"/>
              </a:ext>
            </a:extLst>
          </p:cNvPr>
          <p:cNvSpPr txBox="1"/>
          <p:nvPr/>
        </p:nvSpPr>
        <p:spPr>
          <a:xfrm>
            <a:off x="2913088" y="946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玉山銀行</a:t>
            </a:r>
            <a:r>
              <a:rPr lang="en-US" altLang="zh-TW" dirty="0">
                <a:hlinkClick r:id="rId4"/>
              </a:rPr>
              <a:t>-</a:t>
            </a:r>
            <a:r>
              <a:rPr lang="zh-TW" altLang="en-US" dirty="0">
                <a:hlinkClick r:id="rId4"/>
              </a:rPr>
              <a:t>即期外匯匯率</a:t>
            </a:r>
            <a:r>
              <a:rPr lang="zh-TW" altLang="en-US" dirty="0"/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110379-67A3-93BB-8F0F-4D37F19B466F}"/>
              </a:ext>
            </a:extLst>
          </p:cNvPr>
          <p:cNvSpPr txBox="1"/>
          <p:nvPr/>
        </p:nvSpPr>
        <p:spPr>
          <a:xfrm>
            <a:off x="10009632" y="944564"/>
            <a:ext cx="109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 action="ppaction://hlinkfile"/>
              </a:rPr>
              <a:t>參考範例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85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匯入匯率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1C7E9A-00AF-48AA-ACEC-A28EF48D1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2338" y="1966636"/>
            <a:ext cx="7488832" cy="48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4645" y="3129312"/>
            <a:ext cx="4477226" cy="33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七邊形 5"/>
          <p:cNvSpPr/>
          <p:nvPr/>
        </p:nvSpPr>
        <p:spPr>
          <a:xfrm>
            <a:off x="3366385" y="2585891"/>
            <a:ext cx="305358" cy="305358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七邊形 6"/>
          <p:cNvSpPr/>
          <p:nvPr/>
        </p:nvSpPr>
        <p:spPr>
          <a:xfrm>
            <a:off x="5935462" y="3368227"/>
            <a:ext cx="305358" cy="305358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F64BE6-3CEB-4137-8DE6-681BDE7C6170}"/>
              </a:ext>
            </a:extLst>
          </p:cNvPr>
          <p:cNvSpPr txBox="1"/>
          <p:nvPr/>
        </p:nvSpPr>
        <p:spPr>
          <a:xfrm>
            <a:off x="2702338" y="1597304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版本操作畫面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781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匯入匯率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0FA4CF-1750-4D3C-A25D-60E3252AD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2314" y="1628801"/>
            <a:ext cx="56673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七邊形 4"/>
          <p:cNvSpPr/>
          <p:nvPr/>
        </p:nvSpPr>
        <p:spPr>
          <a:xfrm>
            <a:off x="2978286" y="3257144"/>
            <a:ext cx="305358" cy="305358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22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匯入匯率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B6DF7E-A36C-4163-A009-D94FC1F1D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3052" y="1556793"/>
            <a:ext cx="6787325" cy="456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七邊形 3"/>
          <p:cNvSpPr/>
          <p:nvPr/>
        </p:nvSpPr>
        <p:spPr>
          <a:xfrm>
            <a:off x="7752184" y="4324115"/>
            <a:ext cx="305358" cy="305358"/>
          </a:xfrm>
          <a:prstGeom prst="hept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13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6EA3A-B6D3-4CE0-A2A1-F1EA1488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/>
          <a:p>
            <a:pPr algn="ctr"/>
            <a:r>
              <a:rPr lang="zh-TW" altLang="en-US" dirty="0"/>
              <a:t>資料轉換擷取與整合應用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B6B8A4-6572-4E7B-BCB4-303121C49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34FC9A-7BB1-463D-9964-6B701D4A2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333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匯入匯率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0DF5E4-0845-44B6-9E0C-391178D1E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2470" y="1731110"/>
            <a:ext cx="6787325" cy="456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286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MS Query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擷取外部資料來源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024242"/>
              </p:ext>
            </p:extLst>
          </p:nvPr>
        </p:nvGraphicFramePr>
        <p:xfrm>
          <a:off x="2506664" y="1537202"/>
          <a:ext cx="7704137" cy="5132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DBE2EC-5C37-479E-A810-A7F52563C8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1163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/>
          <a:p>
            <a:r>
              <a:rPr lang="en-US" altLang="zh-TW" dirty="0"/>
              <a:t>Excel-</a:t>
            </a:r>
            <a:r>
              <a:rPr lang="zh-TW" altLang="en-US" dirty="0"/>
              <a:t>提高輸入資料的效率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527951-95DB-447B-8AD6-FCA8CAB3C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BAD439-7711-430E-90AD-165F56997E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/>
          <a:p>
            <a:fld id="{87CAF551-3FC8-4EFA-ACE3-4527B0F4D963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917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課程摘要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1965434" y="1529038"/>
          <a:ext cx="8451046" cy="494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C21124-A8A6-46D4-8682-EC1EA87281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48212" y="1514160"/>
            <a:ext cx="608549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從直接輸入資料到透過介面間接輸入資料</a:t>
            </a:r>
          </a:p>
        </p:txBody>
      </p:sp>
    </p:spTree>
    <p:extLst>
      <p:ext uri="{BB962C8B-B14F-4D97-AF65-F5344CB8AC3E}">
        <p14:creationId xmlns:p14="http://schemas.microsoft.com/office/powerpoint/2010/main" val="226777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預設的輸入資料方法一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506134" y="1196752"/>
            <a:ext cx="7704667" cy="480306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從下拉式清單挑選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使用滑鼠右鍵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46F782-8399-47F3-8928-D330380F9C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102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53" y="1746447"/>
            <a:ext cx="7512104" cy="310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013" y="3284119"/>
            <a:ext cx="1565386" cy="3559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5221013" y="5943601"/>
            <a:ext cx="1565386" cy="29954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6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預設的輸入資料方法二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506134" y="1340768"/>
            <a:ext cx="7704667" cy="465904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C24ED1D-E7CD-4341-AC3B-9176BBA89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30" y="1939406"/>
            <a:ext cx="2905674" cy="68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4645570" y="1923640"/>
            <a:ext cx="394138" cy="3415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直線圖說文字 1 5"/>
          <p:cNvSpPr/>
          <p:nvPr/>
        </p:nvSpPr>
        <p:spPr>
          <a:xfrm>
            <a:off x="5951985" y="1589648"/>
            <a:ext cx="2522485" cy="504742"/>
          </a:xfrm>
          <a:prstGeom prst="borderCallout1">
            <a:avLst>
              <a:gd name="adj1" fmla="val 6256"/>
              <a:gd name="adj2" fmla="val -833"/>
              <a:gd name="adj3" fmla="val 112500"/>
              <a:gd name="adj4" fmla="val -3833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找出失傳的表單指令</a:t>
            </a:r>
          </a:p>
        </p:txBody>
      </p:sp>
      <p:pic>
        <p:nvPicPr>
          <p:cNvPr id="2051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57" y="2622413"/>
            <a:ext cx="6418698" cy="37939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08" y="2952750"/>
            <a:ext cx="25908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68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soppt.cn/sucai/UploadFiles_3609/201107/2011072122221883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000" l="0" r="9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2" y="120831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優缺點比較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9C383F-19B4-47E6-B898-EA211DEFEA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graphicFrame>
        <p:nvGraphicFramePr>
          <p:cNvPr id="7" name="資料庫圖表 6"/>
          <p:cNvGraphicFramePr/>
          <p:nvPr/>
        </p:nvGraphicFramePr>
        <p:xfrm>
          <a:off x="7848600" y="1219201"/>
          <a:ext cx="2514600" cy="484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3029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資料驗證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783632" y="2041992"/>
            <a:ext cx="7427168" cy="3530879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提示訊息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錯誤警告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輸入法模式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00AD289-0553-4065-AD6D-FF1E7A8BE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071664" y="1285129"/>
            <a:ext cx="741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400" b="1" i="1" dirty="0">
                <a:ea typeface="華康標楷體(P)" pitchFamily="66" charset="-120"/>
              </a:rPr>
              <a:t>提供輸入資料的便利性及控制輸入資料的正確性</a:t>
            </a:r>
          </a:p>
        </p:txBody>
      </p:sp>
      <p:pic>
        <p:nvPicPr>
          <p:cNvPr id="14" name="Picture 7">
            <a:hlinkClick r:id="rId2" action="ppaction://hlinkfile"/>
            <a:extLst>
              <a:ext uri="{FF2B5EF4-FFF2-40B4-BE49-F238E27FC236}">
                <a16:creationId xmlns:a16="http://schemas.microsoft.com/office/drawing/2014/main" id="{0BEBB003-34A1-4039-AA58-BD7C08CFA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25407"/>
          <a:stretch/>
        </p:blipFill>
        <p:spPr bwMode="auto">
          <a:xfrm>
            <a:off x="5215274" y="2852937"/>
            <a:ext cx="4589127" cy="238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BAD6BA5-B77F-02F6-C2E8-B6EEECCB0DC2}"/>
              </a:ext>
            </a:extLst>
          </p:cNvPr>
          <p:cNvSpPr txBox="1"/>
          <p:nvPr/>
        </p:nvSpPr>
        <p:spPr>
          <a:xfrm>
            <a:off x="5759514" y="59754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4" action="ppaction://hlinkfile"/>
              </a:rPr>
              <a:t>範例</a:t>
            </a:r>
            <a:r>
              <a:rPr lang="en-US" altLang="zh-TW" dirty="0">
                <a:hlinkClick r:id="rId4" action="ppaction://hlinkfile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342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建議新的輸入資料方法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]-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先設為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資料驗證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00E2D3-BA96-4F84-9B8C-A5FA344AC5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4098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68" y="2852937"/>
            <a:ext cx="8331397" cy="297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774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移除重覆資料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將資料設為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，亦可使用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移除重覆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的指令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86B16F-9DB8-4362-988E-0D150BAF7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512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8"/>
          <a:stretch/>
        </p:blipFill>
        <p:spPr bwMode="auto">
          <a:xfrm>
            <a:off x="3014217" y="2545118"/>
            <a:ext cx="6768750" cy="345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9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6A9F288B-05C5-4346-829F-7DA0A50A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TXT</a:t>
            </a:r>
            <a:r>
              <a:rPr lang="zh-TW" altLang="en-US" dirty="0">
                <a:latin typeface="+mn-lt"/>
              </a:rPr>
              <a:t>檔的匯入與剖析</a:t>
            </a:r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C6D10950-7E0F-4A82-A1F7-E62BDB7233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A69C9E-3813-4E1D-B619-A521FD74D963}" type="slidenum">
              <a:rPr lang="zh-TW" altLang="en-US"/>
              <a:pPr/>
              <a:t>3</a:t>
            </a:fld>
            <a:endParaRPr lang="en-US" altLang="zh-TW"/>
          </a:p>
        </p:txBody>
      </p:sp>
      <p:pic>
        <p:nvPicPr>
          <p:cNvPr id="40966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84092D1A-20A9-411C-BA87-E835BAA0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57338"/>
            <a:ext cx="32004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8" name="Picture 8">
            <a:extLst>
              <a:ext uri="{FF2B5EF4-FFF2-40B4-BE49-F238E27FC236}">
                <a16:creationId xmlns:a16="http://schemas.microsoft.com/office/drawing/2014/main" id="{1A619BE4-F9BF-47DC-A5FC-1D22CCB5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628776"/>
            <a:ext cx="260985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9" name="AutoShape 9">
            <a:extLst>
              <a:ext uri="{FF2B5EF4-FFF2-40B4-BE49-F238E27FC236}">
                <a16:creationId xmlns:a16="http://schemas.microsoft.com/office/drawing/2014/main" id="{25371DED-F2EB-4F69-8B06-4BD9B4B16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451" y="3734594"/>
            <a:ext cx="503238" cy="50323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避免重覆輸入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先將資料設為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再設定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資料驗證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員工代號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不能重覆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DB16CA-48C7-49A9-B059-D330FA48A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614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727" y="2819066"/>
            <a:ext cx="7746546" cy="311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3888424"/>
            <a:ext cx="384810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458669" y="5559964"/>
            <a:ext cx="248016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=COUNTIF(A:A,A2)=1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446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D1536-0316-4176-BB8F-EA5179DB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TW" altLang="en-US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辦公室的協同作業編輯及資料保護功能</a:t>
            </a:r>
            <a:endParaRPr lang="zh-TW" altLang="en-US" b="0" i="0" u="none" strike="noStrike" kern="100" baseline="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5" name="圖片 4">
            <a:hlinkClick r:id="rId2" action="ppaction://hlinkfile"/>
            <a:extLst>
              <a:ext uri="{FF2B5EF4-FFF2-40B4-BE49-F238E27FC236}">
                <a16:creationId xmlns:a16="http://schemas.microsoft.com/office/drawing/2014/main" id="{15608EEB-CDE2-4D37-9852-E30E81E2E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77" y="1525301"/>
            <a:ext cx="9640645" cy="520137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0E707F-FE6D-4D61-BCD4-8A8E21E9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37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線上共同作業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>
              <a:spcBef>
                <a:spcPct val="0"/>
              </a:spcBef>
              <a:buNone/>
            </a:pPr>
            <a:r>
              <a:rPr lang="zh-TW" altLang="en-US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功能步驟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</a:t>
            </a:r>
            <a:endParaRPr lang="zh-TW" altLang="en-US" baseline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990600" lvl="1" indent="-533400">
              <a:spcBef>
                <a:spcPct val="0"/>
              </a:spcBef>
              <a:buFontTx/>
              <a:buAutoNum type="arabicPeriod"/>
            </a:pPr>
            <a:r>
              <a:rPr lang="zh-TW" altLang="en-US" b="1" u="sng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共用資料夾</a:t>
            </a:r>
          </a:p>
          <a:p>
            <a:pPr marL="1443038" lvl="2" indent="-273050">
              <a:spcBef>
                <a:spcPct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如何設定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共用資料夾</a:t>
            </a:r>
          </a:p>
          <a:p>
            <a:pPr marL="1443038" lvl="2" indent="-273050">
              <a:spcBef>
                <a:spcPct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如何設定共用資料夾的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存取權限</a:t>
            </a:r>
          </a:p>
          <a:p>
            <a:pPr marL="1524000" lvl="3" indent="-92075">
              <a:spcBef>
                <a:spcPct val="0"/>
              </a:spcBef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檔案本身不能設定共用，必需將檔案存放在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共用資料夾中才可以提供他人從網路上存取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990600" lvl="1" indent="-533400">
              <a:spcBef>
                <a:spcPct val="0"/>
              </a:spcBef>
              <a:buFontTx/>
              <a:buAutoNum type="arabicPeriod"/>
            </a:pPr>
            <a:endParaRPr lang="zh-TW" altLang="en-US" b="1" u="sng" baseline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600" lvl="1" indent="-533400">
              <a:spcBef>
                <a:spcPct val="0"/>
              </a:spcBef>
              <a:buFontTx/>
              <a:buAutoNum type="arabicPeriod"/>
            </a:pPr>
            <a:r>
              <a:rPr lang="zh-TW" altLang="en-US" b="1" u="sng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保護</a:t>
            </a:r>
            <a:r>
              <a:rPr lang="en-US" altLang="zh-TW" b="1" u="sng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u="sng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共用活頁簿</a:t>
            </a:r>
          </a:p>
          <a:p>
            <a:pPr marL="1443038" lvl="2" indent="-273050">
              <a:spcBef>
                <a:spcPct val="0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建立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共用活頁簿</a:t>
            </a:r>
          </a:p>
          <a:p>
            <a:pPr marL="1443038" lvl="2" indent="-273050">
              <a:spcBef>
                <a:spcPct val="0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存取及共同編輯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共用活頁簿中</a:t>
            </a:r>
          </a:p>
          <a:p>
            <a:pPr marL="1443038" lvl="2" indent="-273050">
              <a:spcBef>
                <a:spcPct val="0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e-mail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傳送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共用活頁簿副本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171977-76FD-4331-BBC6-DC23EF1C3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22533" name="Picture 6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3571876"/>
            <a:ext cx="234473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7A45A68-3975-F6BE-D7CB-1A5320A4BDB3}"/>
              </a:ext>
            </a:extLst>
          </p:cNvPr>
          <p:cNvSpPr txBox="1"/>
          <p:nvPr/>
        </p:nvSpPr>
        <p:spPr>
          <a:xfrm>
            <a:off x="7900416" y="459581"/>
            <a:ext cx="199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 action="ppaction://hlinkfile"/>
              </a:rPr>
              <a:t>工作日報表</a:t>
            </a:r>
            <a:r>
              <a:rPr lang="en-US" altLang="zh-TW" dirty="0">
                <a:hlinkClick r:id="rId5" action="ppaction://hlinkfile"/>
              </a:rPr>
              <a:t>.xlsx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2995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共用活頁簿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0ED4F8-E546-4CBC-B71E-8B8761D4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C683-6ACA-40C7-9C66-60D04799DC68}" type="slidenum">
              <a:rPr lang="zh-TW" altLang="en-US" smtClean="0"/>
              <a:t>33</a:t>
            </a:fld>
            <a:endParaRPr lang="zh-TW" altLang="en-US"/>
          </a:p>
        </p:txBody>
      </p:sp>
      <p:graphicFrame>
        <p:nvGraphicFramePr>
          <p:cNvPr id="4" name="資料庫圖表 3"/>
          <p:cNvGraphicFramePr/>
          <p:nvPr/>
        </p:nvGraphicFramePr>
        <p:xfrm>
          <a:off x="3070413" y="1350394"/>
          <a:ext cx="6817659" cy="5056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087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共用活頁簿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191437" y="2543513"/>
          <a:ext cx="5809129" cy="2908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B44DE9-BDB6-418D-981F-FADE56BC5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118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什麼是共用活頁簿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011415"/>
              </p:ext>
            </p:extLst>
          </p:nvPr>
        </p:nvGraphicFramePr>
        <p:xfrm>
          <a:off x="3126581" y="2057400"/>
          <a:ext cx="6115050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2981E-BCD5-422A-9F79-D3D016469C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6838" y="4047210"/>
            <a:ext cx="1431000" cy="12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6838" y="2178102"/>
            <a:ext cx="1431000" cy="127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872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建立共用活頁簿</a:t>
            </a:r>
            <a:r>
              <a:rPr lang="en-US" altLang="zh-TW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1/2</a:t>
            </a:r>
            <a:endParaRPr lang="zh-TW" altLang="en-US" baseline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133599" y="1717546"/>
            <a:ext cx="7700683" cy="4323818"/>
          </a:xfrm>
        </p:spPr>
        <p:txBody>
          <a:bodyPr/>
          <a:lstStyle/>
          <a:p>
            <a:r>
              <a:rPr lang="zh-TW" altLang="en-US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允許使用編輯範圍</a:t>
            </a:r>
            <a:r>
              <a:rPr lang="en-US" altLang="zh-TW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並保護工作表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BBE24D-6A55-4CAB-956B-50118AFCD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554802" y="2406306"/>
            <a:ext cx="5792042" cy="3817621"/>
            <a:chOff x="2519363" y="2781301"/>
            <a:chExt cx="4429126" cy="2965846"/>
          </a:xfrm>
        </p:grpSpPr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363" y="2781301"/>
              <a:ext cx="3600450" cy="92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655" y="3590926"/>
              <a:ext cx="2106215" cy="1354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5" name="Picture 7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199" y="4508898"/>
              <a:ext cx="1944290" cy="106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6" name="流程圖: 接點 13"/>
            <p:cNvSpPr>
              <a:spLocks noChangeArrowheads="1"/>
            </p:cNvSpPr>
            <p:nvPr/>
          </p:nvSpPr>
          <p:spPr bwMode="auto">
            <a:xfrm>
              <a:off x="5922169" y="3050382"/>
              <a:ext cx="377429" cy="378619"/>
            </a:xfrm>
            <a:prstGeom prst="flowChartConnec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altLang="zh-TW" sz="1350" dirty="0"/>
                <a:t>1</a:t>
              </a:r>
              <a:endParaRPr lang="zh-TW" altLang="en-US" sz="1350"/>
            </a:p>
          </p:txBody>
        </p:sp>
        <p:sp>
          <p:nvSpPr>
            <p:cNvPr id="12297" name="流程圖: 接點 14"/>
            <p:cNvSpPr>
              <a:spLocks noChangeArrowheads="1"/>
            </p:cNvSpPr>
            <p:nvPr/>
          </p:nvSpPr>
          <p:spPr bwMode="auto">
            <a:xfrm>
              <a:off x="6462712" y="3752851"/>
              <a:ext cx="377429" cy="378619"/>
            </a:xfrm>
            <a:prstGeom prst="flowChartConnec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altLang="zh-TW" sz="1350" dirty="0"/>
                <a:t>2</a:t>
              </a:r>
              <a:endParaRPr lang="zh-TW" altLang="en-US" sz="1350"/>
            </a:p>
          </p:txBody>
        </p:sp>
        <p:sp>
          <p:nvSpPr>
            <p:cNvPr id="12298" name="流程圖: 接點 15"/>
            <p:cNvSpPr>
              <a:spLocks noChangeArrowheads="1"/>
            </p:cNvSpPr>
            <p:nvPr/>
          </p:nvSpPr>
          <p:spPr bwMode="auto">
            <a:xfrm>
              <a:off x="6354367" y="5049442"/>
              <a:ext cx="377428" cy="377428"/>
            </a:xfrm>
            <a:prstGeom prst="flowChartConnec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altLang="zh-TW" sz="1350" dirty="0"/>
                <a:t>3</a:t>
              </a:r>
              <a:endParaRPr lang="zh-TW" altLang="en-US" sz="1350"/>
            </a:p>
          </p:txBody>
        </p:sp>
        <p:pic>
          <p:nvPicPr>
            <p:cNvPr id="12299" name="Picture 8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289" y="3861197"/>
              <a:ext cx="1451372" cy="18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0" name="流程圖: 接點 19"/>
            <p:cNvSpPr>
              <a:spLocks noChangeArrowheads="1"/>
            </p:cNvSpPr>
            <p:nvPr/>
          </p:nvSpPr>
          <p:spPr bwMode="auto">
            <a:xfrm>
              <a:off x="3924300" y="4293394"/>
              <a:ext cx="377429" cy="377429"/>
            </a:xfrm>
            <a:prstGeom prst="flowChartConnec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altLang="zh-TW" sz="1350" dirty="0"/>
                <a:t>4</a:t>
              </a:r>
              <a:endParaRPr lang="zh-TW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809398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建立共用活頁簿</a:t>
            </a:r>
            <a:r>
              <a:rPr lang="en-US" altLang="zh-TW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2/2</a:t>
            </a:r>
            <a:endParaRPr lang="zh-TW" altLang="en-US" baseline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1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保護且共用活頁簿</a:t>
            </a:r>
            <a:r>
              <a:rPr lang="en-US" altLang="zh-TW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baseline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B37933-3A55-45A4-814B-646A11EA9F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583481" y="2368631"/>
            <a:ext cx="6128567" cy="3855295"/>
            <a:chOff x="2519363" y="2781301"/>
            <a:chExt cx="4644628" cy="2921794"/>
          </a:xfrm>
        </p:grpSpPr>
        <p:pic>
          <p:nvPicPr>
            <p:cNvPr id="133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363" y="2781301"/>
              <a:ext cx="3571875" cy="892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076" y="3699272"/>
              <a:ext cx="2008585" cy="103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2544" y="4725592"/>
              <a:ext cx="1781175" cy="977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0" name="流程圖: 接點 7"/>
            <p:cNvSpPr>
              <a:spLocks noChangeArrowheads="1"/>
            </p:cNvSpPr>
            <p:nvPr/>
          </p:nvSpPr>
          <p:spPr bwMode="auto">
            <a:xfrm>
              <a:off x="6030517" y="2888457"/>
              <a:ext cx="377428" cy="378619"/>
            </a:xfrm>
            <a:prstGeom prst="flowChartConnec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altLang="zh-TW" sz="1350" dirty="0"/>
                <a:t>1</a:t>
              </a:r>
              <a:endParaRPr lang="zh-TW" altLang="en-US" sz="1350"/>
            </a:p>
          </p:txBody>
        </p:sp>
        <p:sp>
          <p:nvSpPr>
            <p:cNvPr id="13321" name="流程圖: 接點 10"/>
            <p:cNvSpPr>
              <a:spLocks noChangeArrowheads="1"/>
            </p:cNvSpPr>
            <p:nvPr/>
          </p:nvSpPr>
          <p:spPr bwMode="auto">
            <a:xfrm>
              <a:off x="6299598" y="4076701"/>
              <a:ext cx="378619" cy="378619"/>
            </a:xfrm>
            <a:prstGeom prst="flowChartConnec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altLang="zh-TW" sz="1350" dirty="0"/>
                <a:t>2</a:t>
              </a:r>
              <a:endParaRPr lang="zh-TW" altLang="en-US" sz="1350"/>
            </a:p>
          </p:txBody>
        </p:sp>
        <p:sp>
          <p:nvSpPr>
            <p:cNvPr id="13322" name="流程圖: 接點 11"/>
            <p:cNvSpPr>
              <a:spLocks noChangeArrowheads="1"/>
            </p:cNvSpPr>
            <p:nvPr/>
          </p:nvSpPr>
          <p:spPr bwMode="auto">
            <a:xfrm>
              <a:off x="6786562" y="4994673"/>
              <a:ext cx="377429" cy="378619"/>
            </a:xfrm>
            <a:prstGeom prst="flowChartConnec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en-US" altLang="zh-TW" sz="1350" dirty="0"/>
                <a:t>3</a:t>
              </a:r>
              <a:endParaRPr lang="zh-TW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564427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將資料庫檔設定為共用活頁簿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baseline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目的是為了讓多人可同時可寫入資料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2D162A-5E3A-4D03-95BC-B67FFCA792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2392229"/>
            <a:ext cx="8150771" cy="290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621" y="4283814"/>
            <a:ext cx="36290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183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建立共用活頁簿與合併活頁簿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92314" y="1628776"/>
            <a:ext cx="6263927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共用活頁簿：可供多個使用者編輯和鍵入資料的活頁簿。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透過網路可達到同時多人共同編輯的業方式。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若以網路郵寄的方式，請不同的人；在于同的時間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地點編輯後回傳，可透過合併活頁簿的方式彙整資料。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35DBCB-90D4-4F9D-84A5-088DAF577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6241" y="1811583"/>
            <a:ext cx="1851071" cy="220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32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6A9F288B-05C5-4346-829F-7DA0A50A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TXT</a:t>
            </a:r>
            <a:r>
              <a:rPr lang="zh-TW" altLang="en-US" dirty="0">
                <a:latin typeface="+mn-lt"/>
              </a:rPr>
              <a:t>檔的匯入與剖析</a:t>
            </a:r>
            <a:r>
              <a:rPr lang="en-US" altLang="zh-TW" dirty="0">
                <a:latin typeface="+mn-lt"/>
              </a:rPr>
              <a:t>-</a:t>
            </a:r>
            <a:r>
              <a:rPr lang="zh-TW" altLang="en-US" dirty="0">
                <a:latin typeface="+mn-lt"/>
              </a:rPr>
              <a:t>練習</a:t>
            </a:r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C6D10950-7E0F-4A82-A1F7-E62BDB7233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A69C9E-3813-4E1D-B619-A521FD74D963}" type="slidenum">
              <a:rPr lang="zh-TW" altLang="en-US"/>
              <a:pPr/>
              <a:t>4</a:t>
            </a:fld>
            <a:endParaRPr lang="en-US" altLang="zh-TW"/>
          </a:p>
        </p:txBody>
      </p:sp>
      <p:pic>
        <p:nvPicPr>
          <p:cNvPr id="3" name="圖片 2">
            <a:hlinkClick r:id="rId2" action="ppaction://hlinkfile"/>
            <a:extLst>
              <a:ext uri="{FF2B5EF4-FFF2-40B4-BE49-F238E27FC236}">
                <a16:creationId xmlns:a16="http://schemas.microsoft.com/office/drawing/2014/main" id="{A6FC8933-B70D-480F-ACC4-D208C8FF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314906"/>
            <a:ext cx="2676899" cy="48489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D9F39AA-FF4F-4D5A-8D1B-64202A0FF51A}"/>
              </a:ext>
            </a:extLst>
          </p:cNvPr>
          <p:cNvSpPr txBox="1"/>
          <p:nvPr/>
        </p:nvSpPr>
        <p:spPr>
          <a:xfrm>
            <a:off x="1948721" y="1588957"/>
            <a:ext cx="4512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/>
              <a:t>請使用上述方法</a:t>
            </a:r>
            <a:endParaRPr lang="en-US" altLang="zh-TW" sz="2400" dirty="0"/>
          </a:p>
          <a:p>
            <a:pPr algn="just"/>
            <a:r>
              <a:rPr lang="zh-TW" altLang="en-US" sz="3600" dirty="0"/>
              <a:t>或</a:t>
            </a:r>
            <a:endParaRPr lang="en-US" altLang="zh-TW" sz="3600" dirty="0"/>
          </a:p>
          <a:p>
            <a:pPr algn="just"/>
            <a:r>
              <a:rPr lang="zh-TW" altLang="en-US" sz="2800" dirty="0"/>
              <a:t>其他任何方法將</a:t>
            </a:r>
            <a:r>
              <a:rPr lang="en-US" altLang="zh-TW" sz="2800" dirty="0"/>
              <a:t>[</a:t>
            </a:r>
            <a:r>
              <a:rPr lang="zh-TW" altLang="en-US" sz="2800" dirty="0"/>
              <a:t>新北市</a:t>
            </a:r>
            <a:r>
              <a:rPr lang="en-US" altLang="zh-TW" sz="2800" dirty="0"/>
              <a:t>.txt]</a:t>
            </a:r>
            <a:r>
              <a:rPr lang="zh-TW" altLang="en-US" sz="2800" dirty="0"/>
              <a:t>檔的資料轉換至</a:t>
            </a:r>
            <a:r>
              <a:rPr lang="en-US" altLang="zh-TW" sz="2800" dirty="0"/>
              <a:t>Excel</a:t>
            </a:r>
            <a:r>
              <a:rPr lang="zh-TW" altLang="en-US" sz="2800" dirty="0"/>
              <a:t>的工作表中</a:t>
            </a:r>
          </a:p>
        </p:txBody>
      </p:sp>
    </p:spTree>
    <p:extLst>
      <p:ext uri="{BB962C8B-B14F-4D97-AF65-F5344CB8AC3E}">
        <p14:creationId xmlns:p14="http://schemas.microsoft.com/office/powerpoint/2010/main" val="3589287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設定共用活簿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3D3E74-A52A-4EFF-97D2-B435E3FD4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1545" y="1518296"/>
            <a:ext cx="50577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2110" y="2708920"/>
            <a:ext cx="35528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1544" y="3068961"/>
            <a:ext cx="219075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9320" y="4042420"/>
            <a:ext cx="36290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橢圓 6"/>
          <p:cNvSpPr/>
          <p:nvPr/>
        </p:nvSpPr>
        <p:spPr>
          <a:xfrm>
            <a:off x="2351584" y="1374279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447928" y="1825575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5447928" y="2708920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2791544" y="2996952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8471088" y="3898404"/>
            <a:ext cx="288032" cy="2880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0389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多人協同合作應用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BD4670-E7FE-4724-8B2C-3735FF813E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28676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592" y="1757643"/>
            <a:ext cx="7729686" cy="434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直線圖說文字 1 (無框線) 2"/>
          <p:cNvSpPr/>
          <p:nvPr/>
        </p:nvSpPr>
        <p:spPr>
          <a:xfrm>
            <a:off x="4151783" y="2492897"/>
            <a:ext cx="2136651" cy="344867"/>
          </a:xfrm>
          <a:prstGeom prst="callout1">
            <a:avLst>
              <a:gd name="adj1" fmla="val 3599"/>
              <a:gd name="adj2" fmla="val -385"/>
              <a:gd name="adj3" fmla="val -152646"/>
              <a:gd name="adj4" fmla="val -2304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比較並合併活頁簿</a:t>
            </a:r>
          </a:p>
        </p:txBody>
      </p:sp>
    </p:spTree>
    <p:extLst>
      <p:ext uri="{BB962C8B-B14F-4D97-AF65-F5344CB8AC3E}">
        <p14:creationId xmlns:p14="http://schemas.microsoft.com/office/powerpoint/2010/main" val="3812996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線上共同作業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4886AA-882A-44C7-AE7B-452509F43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6095456" y="1445419"/>
            <a:ext cx="3454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chemeClr val="tx2"/>
                </a:solidFill>
                <a:ea typeface="微軟正黑體" pitchFamily="34" charset="-120"/>
              </a:rPr>
              <a:t>---</a:t>
            </a:r>
            <a:r>
              <a:rPr kumimoji="0" lang="zh-TW" altLang="en-US" sz="2400" dirty="0">
                <a:solidFill>
                  <a:schemeClr val="tx2"/>
                </a:solidFill>
                <a:ea typeface="微軟正黑體" pitchFamily="34" charset="-120"/>
              </a:rPr>
              <a:t>允許使用者編輯範圍</a:t>
            </a:r>
          </a:p>
        </p:txBody>
      </p:sp>
      <p:pic>
        <p:nvPicPr>
          <p:cNvPr id="2355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2071689"/>
            <a:ext cx="76200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4410076"/>
            <a:ext cx="36099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Text Box 6">
            <a:hlinkClick r:id="rId4" action="ppaction://hlinkfile"/>
          </p:cNvPr>
          <p:cNvSpPr txBox="1">
            <a:spLocks noChangeArrowheads="1"/>
          </p:cNvSpPr>
          <p:nvPr/>
        </p:nvSpPr>
        <p:spPr bwMode="auto">
          <a:xfrm>
            <a:off x="8769350" y="6286500"/>
            <a:ext cx="1684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zh-TW" altLang="en-US" dirty="0">
                <a:ea typeface="微軟正黑體" pitchFamily="34" charset="-120"/>
                <a:hlinkClick r:id="rId5" action="ppaction://hlinkfile"/>
              </a:rPr>
              <a:t>共用活頁簿</a:t>
            </a:r>
            <a:r>
              <a:rPr kumimoji="0" lang="en-US" altLang="zh-TW" dirty="0">
                <a:ea typeface="微軟正黑體" pitchFamily="34" charset="-120"/>
                <a:hlinkClick r:id="rId5" action="ppaction://hlinkfile"/>
              </a:rPr>
              <a:t>.</a:t>
            </a:r>
            <a:r>
              <a:rPr kumimoji="0" lang="en-US" altLang="zh-TW" dirty="0" err="1">
                <a:ea typeface="微軟正黑體" pitchFamily="34" charset="-120"/>
                <a:hlinkClick r:id="rId5" action="ppaction://hlinkfile"/>
              </a:rPr>
              <a:t>xls</a:t>
            </a:r>
            <a:endParaRPr kumimoji="0" lang="en-US" altLang="zh-TW" dirty="0"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3355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76D9FEF-DE0B-4420-B87A-7E4FEF67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339952"/>
            <a:ext cx="9697803" cy="29150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專業的</a:t>
            </a: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表單控制項</a:t>
            </a: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設定與應用</a:t>
            </a:r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040158"/>
              </p:ext>
            </p:extLst>
          </p:nvPr>
        </p:nvGraphicFramePr>
        <p:xfrm>
          <a:off x="1247098" y="3922896"/>
          <a:ext cx="3142022" cy="2287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B47B12-9615-4984-9812-0D92577BD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pic>
        <p:nvPicPr>
          <p:cNvPr id="26626" name="Picture 2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9">
            <a:lum bright="10000"/>
          </a:blip>
          <a:srcRect/>
          <a:stretch>
            <a:fillRect/>
          </a:stretch>
        </p:blipFill>
        <p:spPr bwMode="auto">
          <a:xfrm>
            <a:off x="6540690" y="2984371"/>
            <a:ext cx="4139820" cy="3682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hlinkClick r:id="rId8" action="ppaction://hlinkfile"/>
            <a:extLst>
              <a:ext uri="{FF2B5EF4-FFF2-40B4-BE49-F238E27FC236}">
                <a16:creationId xmlns:a16="http://schemas.microsoft.com/office/drawing/2014/main" id="{32882BAC-C544-409D-B110-6489A19D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384" y="18864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7776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問卷調查表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990696" y="1556793"/>
            <a:ext cx="8248708" cy="47297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表單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工具列中的項目設計問卷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E077C1-B58D-485C-A44C-B23331B7A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247581"/>
            <a:ext cx="5796678" cy="400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62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s.versionone.com/agile_management/wp-content/uploads/2011/05/peopl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9063" y1="31567" x2="49688" y2="53201"/>
                        <a14:foregroundMark x1="20469" y1="26490" x2="21094" y2="56071"/>
                        <a14:foregroundMark x1="11563" y1="28256" x2="11875" y2="48124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12" y="1916832"/>
            <a:ext cx="6900812" cy="48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分組實作應用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30612" y="1633206"/>
            <a:ext cx="7408792" cy="465331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表單</a:t>
            </a:r>
            <a:r>
              <a:rPr lang="en-US" altLang="zh-TW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工具，建立一份問卷調查</a:t>
            </a:r>
            <a:endParaRPr lang="en-US" altLang="zh-TW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以範本精靈建立與資料庫間的關聯</a:t>
            </a:r>
            <a:endParaRPr lang="en-US" altLang="zh-TW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以範本開新檔案，提供多人共同填寫問卷</a:t>
            </a:r>
            <a:endParaRPr lang="en-US" altLang="zh-TW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展示問卷調查資料庫的結果</a:t>
            </a:r>
            <a:endParaRPr lang="en-US" altLang="zh-TW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5223BC-976A-4B77-97F2-DD59794CB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7" name="Picture 2">
            <a:hlinkClick r:id="rId4" action="ppaction://hlinkfile"/>
            <a:extLst>
              <a:ext uri="{FF2B5EF4-FFF2-40B4-BE49-F238E27FC236}">
                <a16:creationId xmlns:a16="http://schemas.microsoft.com/office/drawing/2014/main" id="{995A6CD0-E696-4645-8DC6-7F57BBB9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384" y="18864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9548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26C1A-D95A-424B-816A-322880DE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TW" altLang="en-US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數據資料的輸入</a:t>
            </a:r>
            <a:br>
              <a:rPr lang="en-US" altLang="zh-TW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</a:br>
            <a:endParaRPr lang="zh-TW" altLang="en-US" b="0" i="0" u="none" strike="noStrike" kern="100" baseline="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F48B16-EA60-44EB-A4A9-02187EA1A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800" kern="100" dirty="0">
                <a:latin typeface="Calibri" panose="020F0502020204030204" pitchFamily="34" charset="0"/>
                <a:ea typeface="新細明體" panose="02020500000000000000" pitchFamily="18" charset="-120"/>
              </a:rPr>
              <a:t>表單設計與高階控制工具箱</a:t>
            </a:r>
            <a:r>
              <a:rPr lang="en-US" altLang="zh-TW" sz="2800" dirty="0"/>
              <a:t>Active </a:t>
            </a:r>
            <a:r>
              <a:rPr lang="zh-TW" altLang="en-US" sz="2800" dirty="0"/>
              <a:t>控制項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711B08-05BD-4B9B-B329-CD374B237A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718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7FD3BE-A014-445B-AC09-7FDFD929E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984" y="2284433"/>
            <a:ext cx="1985530" cy="37819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4800" y="459581"/>
            <a:ext cx="9448800" cy="4873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『 </a:t>
            </a:r>
            <a:r>
              <a:rPr lang="en-US" altLang="zh-TW" dirty="0">
                <a:hlinkClick r:id="rId4"/>
              </a:rPr>
              <a:t>Active X </a:t>
            </a:r>
            <a:r>
              <a:rPr lang="zh-TW" altLang="en-US" dirty="0">
                <a:hlinkClick r:id="rId4"/>
              </a:rPr>
              <a:t>控制項</a:t>
            </a:r>
            <a:r>
              <a:rPr lang="en-US" altLang="zh-TW" dirty="0"/>
              <a:t>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35200" y="1295400"/>
            <a:ext cx="9398000" cy="5029200"/>
          </a:xfrm>
        </p:spPr>
        <p:txBody>
          <a:bodyPr>
            <a:normAutofit/>
          </a:bodyPr>
          <a:lstStyle/>
          <a:p>
            <a:r>
              <a:rPr lang="en-US" altLang="zh-TW" dirty="0"/>
              <a:t>ActiveX </a:t>
            </a:r>
            <a:r>
              <a:rPr lang="zh-TW" altLang="en-US" dirty="0"/>
              <a:t>控制項可用於工作表表單 </a:t>
            </a:r>
            <a:r>
              <a:rPr lang="en-US" altLang="zh-TW" dirty="0"/>
              <a:t>(</a:t>
            </a:r>
            <a:r>
              <a:rPr lang="zh-TW" altLang="en-US" dirty="0"/>
              <a:t>無論是否搭配 </a:t>
            </a:r>
            <a:r>
              <a:rPr lang="en-US" altLang="zh-TW" dirty="0"/>
              <a:t>VBA </a:t>
            </a:r>
            <a:r>
              <a:rPr lang="zh-TW" altLang="en-US" dirty="0"/>
              <a:t>程式碼</a:t>
            </a:r>
            <a:r>
              <a:rPr lang="en-US" altLang="zh-TW" dirty="0"/>
              <a:t>)</a:t>
            </a:r>
            <a:r>
              <a:rPr lang="zh-TW" altLang="en-US" dirty="0"/>
              <a:t>，也可用於 </a:t>
            </a:r>
            <a:r>
              <a:rPr lang="en-US" altLang="zh-TW" dirty="0"/>
              <a:t>VBA </a:t>
            </a:r>
            <a:r>
              <a:rPr lang="en-US" altLang="zh-TW" dirty="0" err="1"/>
              <a:t>UserForm</a:t>
            </a:r>
            <a:r>
              <a:rPr lang="zh-TW" altLang="en-US" dirty="0"/>
              <a:t>。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/>
          <a:p>
            <a:fld id="{B1785BCE-DE29-4A1A-BD06-39D5D11F8604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785984" y="5025468"/>
            <a:ext cx="1985530" cy="1061709"/>
          </a:xfrm>
          <a:prstGeom prst="roundRect">
            <a:avLst>
              <a:gd name="adj" fmla="val 1015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3324642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473789F-C992-43B0-BB4A-3B0B4E8BF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648231"/>
            <a:ext cx="7543800" cy="968438"/>
          </a:xfrm>
        </p:spPr>
        <p:txBody>
          <a:bodyPr/>
          <a:lstStyle/>
          <a:p>
            <a:pPr algn="ctr"/>
            <a:r>
              <a:rPr lang="zh-TW" altLang="en-US" dirty="0"/>
              <a:t>實務應用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E876716-1B0E-462C-B0FC-70D87C35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1989279"/>
            <a:ext cx="7543801" cy="3879815"/>
          </a:xfrm>
        </p:spPr>
        <p:txBody>
          <a:bodyPr/>
          <a:lstStyle/>
          <a:p>
            <a:pPr algn="ctr"/>
            <a:r>
              <a:rPr lang="zh-TW" altLang="en-US" sz="3200" b="1" dirty="0"/>
              <a:t>生成分類工作表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993A63-E23A-4A50-BB0D-6EE4417D3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B3A60D-D834-4BBC-86DC-4502F4F779C1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8" name="圖片 7">
            <a:hlinkClick r:id="rId2" action="ppaction://hlinkfile"/>
            <a:extLst>
              <a:ext uri="{FF2B5EF4-FFF2-40B4-BE49-F238E27FC236}">
                <a16:creationId xmlns:a16="http://schemas.microsoft.com/office/drawing/2014/main" id="{D392C623-FC55-4808-AF3D-D409D1DF8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60" y="2612552"/>
            <a:ext cx="9144000" cy="31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2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Active X </a:t>
            </a:r>
            <a:r>
              <a:rPr lang="zh-TW" altLang="en-US" dirty="0"/>
              <a:t>控制項實務設計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785BCE-DE29-4A1A-BD06-39D5D11F8604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>
            <a:hlinkClick r:id="rId2" action="ppaction://hlinkfile"/>
            <a:extLst>
              <a:ext uri="{FF2B5EF4-FFF2-40B4-BE49-F238E27FC236}">
                <a16:creationId xmlns:a16="http://schemas.microsoft.com/office/drawing/2014/main" id="{2A665B6E-CC7C-457B-9E09-CFDA935D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8" y="1922112"/>
            <a:ext cx="79343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0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9D5F4F1-79FF-4DD4-B00E-C954725C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資料轉換的技巧</a:t>
            </a:r>
            <a:r>
              <a:rPr lang="en-US" altLang="zh-TW" dirty="0"/>
              <a:t>-</a:t>
            </a:r>
            <a:r>
              <a:rPr lang="zh-TW" altLang="zh-TW" dirty="0"/>
              <a:t>轉換資料庫及匯入</a:t>
            </a:r>
            <a:endParaRPr lang="zh-TW" altLang="en-US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193535E3-4563-4688-B487-1D2380549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800" dirty="0"/>
              <a:t>將</a:t>
            </a:r>
            <a:r>
              <a:rPr lang="en-US" altLang="zh-TW" sz="2800" dirty="0"/>
              <a:t>Access </a:t>
            </a:r>
            <a:r>
              <a:rPr lang="zh-TW" altLang="en-US" sz="2800" dirty="0"/>
              <a:t>資料匯出至</a:t>
            </a:r>
            <a:r>
              <a:rPr lang="en-US" altLang="zh-TW" sz="2800" dirty="0"/>
              <a:t>Excel</a:t>
            </a:r>
            <a:endParaRPr lang="zh-TW" altLang="en-US" sz="2800" dirty="0"/>
          </a:p>
          <a:p>
            <a:pPr>
              <a:lnSpc>
                <a:spcPct val="150000"/>
              </a:lnSpc>
            </a:pPr>
            <a:r>
              <a:rPr lang="zh-TW" altLang="en-US" sz="2800" dirty="0"/>
              <a:t>在</a:t>
            </a:r>
            <a:r>
              <a:rPr lang="en-US" altLang="zh-TW" sz="2800" dirty="0"/>
              <a:t>Excel</a:t>
            </a:r>
            <a:r>
              <a:rPr lang="zh-TW" altLang="en-US" sz="2800" dirty="0"/>
              <a:t>滙入</a:t>
            </a:r>
            <a:r>
              <a:rPr lang="en-US" altLang="zh-TW" sz="2800" dirty="0"/>
              <a:t>Access</a:t>
            </a:r>
            <a:r>
              <a:rPr lang="zh-TW" altLang="en-US" sz="2800" dirty="0"/>
              <a:t>的資料</a:t>
            </a:r>
          </a:p>
          <a:p>
            <a:pPr>
              <a:lnSpc>
                <a:spcPct val="150000"/>
              </a:lnSpc>
            </a:pPr>
            <a:r>
              <a:rPr lang="zh-TW" altLang="en-US" sz="2800" dirty="0"/>
              <a:t>使用</a:t>
            </a:r>
            <a:r>
              <a:rPr lang="en-US" altLang="zh-TW" sz="2800" dirty="0"/>
              <a:t>[</a:t>
            </a:r>
            <a:r>
              <a:rPr lang="zh-TW" altLang="en-US" sz="2800" dirty="0"/>
              <a:t>資料</a:t>
            </a:r>
            <a:r>
              <a:rPr lang="en-US" altLang="zh-TW" sz="2800" dirty="0"/>
              <a:t>]\ [</a:t>
            </a:r>
            <a:r>
              <a:rPr lang="zh-TW" altLang="en-US" sz="2800" dirty="0"/>
              <a:t>匯入外部資料</a:t>
            </a:r>
            <a:r>
              <a:rPr lang="en-US" altLang="zh-TW" sz="2800" dirty="0"/>
              <a:t>]</a:t>
            </a:r>
            <a:r>
              <a:rPr lang="zh-TW" altLang="en-US" sz="2800" dirty="0"/>
              <a:t>功能</a:t>
            </a:r>
          </a:p>
          <a:p>
            <a:pPr>
              <a:lnSpc>
                <a:spcPct val="150000"/>
              </a:lnSpc>
            </a:pPr>
            <a:endParaRPr lang="zh-TW" altLang="en-US" sz="2800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E12DF550-1A2F-4C3D-A23C-B430B4EAF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BCD2D4-B192-4DF1-8120-F674FF7E2870}" type="slidenum">
              <a:rPr lang="zh-TW" altLang="en-US"/>
              <a:pPr/>
              <a:t>5</a:t>
            </a:fld>
            <a:endParaRPr lang="en-US" altLang="zh-TW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7F354-293D-4370-9FB9-B0A879A3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/>
          <a:p>
            <a:pPr algn="ctr"/>
            <a:r>
              <a:rPr lang="zh-TW" altLang="en-US" dirty="0"/>
              <a:t>數據的模擬分析</a:t>
            </a:r>
            <a:r>
              <a:rPr lang="en-US" altLang="zh-TW" dirty="0"/>
              <a:t>-</a:t>
            </a:r>
            <a:r>
              <a:rPr lang="zh-TW" altLang="en-US" dirty="0"/>
              <a:t>目標搜尋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B626A49-3CDB-48CF-9770-0C9ADD9EC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5BA157-2035-4448-A0E5-EAE6681523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/>
          <a:p>
            <a:fld id="{2CD5F70B-847F-404D-8B3F-873BE2E51CED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58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目標搜尋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是一組稱為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what-if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分析工具的指令的一部份。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7675" indent="-447675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當您知道某單一公式所需的結果，而非該公式決定該結果所需的輸入值時，就可以使用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 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例：數學上的應用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畢氏定律</a:t>
            </a:r>
          </a:p>
          <a:p>
            <a:pPr lvl="2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a2+b2=c2</a:t>
            </a:r>
          </a:p>
          <a:p>
            <a:pPr lvl="2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b=12;c=13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</a:p>
          <a:p>
            <a:pPr lvl="2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請問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a=?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33BB73F-7654-41EA-A479-AF1D239F5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grpSp>
        <p:nvGrpSpPr>
          <p:cNvPr id="5124" name="群組 7"/>
          <p:cNvGrpSpPr>
            <a:grpSpLocks/>
          </p:cNvGrpSpPr>
          <p:nvPr/>
        </p:nvGrpSpPr>
        <p:grpSpPr bwMode="auto">
          <a:xfrm>
            <a:off x="6310314" y="3500438"/>
            <a:ext cx="3403600" cy="2247900"/>
            <a:chOff x="5000628" y="4000504"/>
            <a:chExt cx="3403976" cy="2247615"/>
          </a:xfrm>
        </p:grpSpPr>
        <p:sp>
          <p:nvSpPr>
            <p:cNvPr id="4" name="直角三角形 3"/>
            <p:cNvSpPr/>
            <p:nvPr/>
          </p:nvSpPr>
          <p:spPr>
            <a:xfrm flipH="1">
              <a:off x="5000628" y="4000504"/>
              <a:ext cx="2929261" cy="16428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127" name="文字方塊 4"/>
            <p:cNvSpPr txBox="1">
              <a:spLocks noChangeArrowheads="1"/>
            </p:cNvSpPr>
            <p:nvPr/>
          </p:nvSpPr>
          <p:spPr bwMode="auto">
            <a:xfrm>
              <a:off x="6143636" y="4214818"/>
              <a:ext cx="31451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Calibri" pitchFamily="34" charset="0"/>
                </a:rPr>
                <a:t>c</a:t>
              </a:r>
              <a:endParaRPr lang="zh-TW" altLang="en-US" sz="2400">
                <a:latin typeface="Calibri" pitchFamily="34" charset="0"/>
              </a:endParaRPr>
            </a:p>
          </p:txBody>
        </p:sp>
        <p:sp>
          <p:nvSpPr>
            <p:cNvPr id="5128" name="文字方塊 5"/>
            <p:cNvSpPr txBox="1">
              <a:spLocks noChangeArrowheads="1"/>
            </p:cNvSpPr>
            <p:nvPr/>
          </p:nvSpPr>
          <p:spPr bwMode="auto">
            <a:xfrm>
              <a:off x="6500826" y="5786454"/>
              <a:ext cx="34817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Calibri" pitchFamily="34" charset="0"/>
                </a:rPr>
                <a:t>b</a:t>
              </a:r>
              <a:endParaRPr lang="zh-TW" altLang="en-US" sz="2400">
                <a:latin typeface="Calibri" pitchFamily="34" charset="0"/>
              </a:endParaRPr>
            </a:p>
          </p:txBody>
        </p:sp>
        <p:sp>
          <p:nvSpPr>
            <p:cNvPr id="5129" name="文字方塊 6"/>
            <p:cNvSpPr txBox="1">
              <a:spLocks noChangeArrowheads="1"/>
            </p:cNvSpPr>
            <p:nvPr/>
          </p:nvSpPr>
          <p:spPr bwMode="auto">
            <a:xfrm>
              <a:off x="8072462" y="4572008"/>
              <a:ext cx="33214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Calibri" pitchFamily="34" charset="0"/>
                </a:rPr>
                <a:t>a</a:t>
              </a:r>
              <a:endParaRPr lang="zh-TW" altLang="en-US" sz="2400">
                <a:latin typeface="Calibri" pitchFamily="34" charset="0"/>
              </a:endParaRPr>
            </a:p>
          </p:txBody>
        </p:sp>
      </p:grpSp>
      <p:pic>
        <p:nvPicPr>
          <p:cNvPr id="11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3417ECC4-4AEE-4FD1-A0E6-15BD22D91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384" y="18864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9901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目標搜尋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問題：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如每月存5000元，年利率為5.00﹪時，到底要經過多久，才可累積到一百萬元？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練習：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函數求出年利率為5﹪，每月存款金額為5000元，存款期數12個月的年終本利和。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661B87-C131-4516-B26E-1534BCB277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3962400" y="1833563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latin typeface="Calibri" pitchFamily="34" charset="0"/>
            </a:endParaRPr>
          </a:p>
        </p:txBody>
      </p:sp>
      <p:pic>
        <p:nvPicPr>
          <p:cNvPr id="7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950EC7F0-2C3C-4733-97B4-C70D0DFF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384" y="18864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6733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規劃求解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規劃求解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是一組稱為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what-if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分析工具的指令的一部份。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7675" indent="-447675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規劃求解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，您可以為工作表的目標儲存格中的公式尋找一個最佳解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7675" indent="-447675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Excel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中，必須透過安裝增益集才能在功能表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選項下，看到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規劃求解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986393-D4FD-4B29-B47B-F5A4C36857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334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553" y="1144612"/>
            <a:ext cx="3942641" cy="40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1662" y="1735002"/>
            <a:ext cx="6006706" cy="465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標題 1"/>
          <p:cNvSpPr>
            <a:spLocks noGrp="1"/>
          </p:cNvSpPr>
          <p:nvPr>
            <p:ph type="title"/>
          </p:nvPr>
        </p:nvSpPr>
        <p:spPr>
          <a:xfrm>
            <a:off x="2650800" y="199470"/>
            <a:ext cx="7560000" cy="10800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安裝規劃求解增益集 程式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A505B6-8F14-4DCA-92FB-4CD8FE34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927648" y="4582165"/>
            <a:ext cx="428628" cy="42862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4034872" y="3356992"/>
            <a:ext cx="428628" cy="42862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6240016" y="5733256"/>
            <a:ext cx="428628" cy="42862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8168" y="2312295"/>
            <a:ext cx="27813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橢圓 18"/>
          <p:cNvSpPr/>
          <p:nvPr/>
        </p:nvSpPr>
        <p:spPr>
          <a:xfrm>
            <a:off x="10243807" y="3179781"/>
            <a:ext cx="428628" cy="42862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989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7500"/>
                    </a14:imgEffect>
                    <a14:imgEffect>
                      <a14:saturation sat="50000"/>
                    </a14:imgEffect>
                    <a14:imgEffect>
                      <a14:brightnessContrast bright="78000" contrast="-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52950" y="1571626"/>
            <a:ext cx="6115050" cy="36433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638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執行規劃求解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387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將表格所需資料完成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確定規劃求解三要素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目標儲存格</a:t>
            </a:r>
          </a:p>
          <a:p>
            <a:pPr lvl="1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變數儲存格</a:t>
            </a:r>
          </a:p>
          <a:p>
            <a:pPr lvl="1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限制式 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] \ [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] \ [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規劃求解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2C5291C-C370-42FE-84B7-BE9445B0A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02"/>
          <a:stretch/>
        </p:blipFill>
        <p:spPr bwMode="auto">
          <a:xfrm>
            <a:off x="1970358" y="4565810"/>
            <a:ext cx="6009409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0475" y="5027772"/>
            <a:ext cx="2757490" cy="155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</p:spTree>
    <p:extLst>
      <p:ext uri="{BB962C8B-B14F-4D97-AF65-F5344CB8AC3E}">
        <p14:creationId xmlns:p14="http://schemas.microsoft.com/office/powerpoint/2010/main" val="175856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變更規劃求解求解的方式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619352-2028-4ECA-9385-9807524AF3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pic>
        <p:nvPicPr>
          <p:cNvPr id="1741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1" y="1643063"/>
            <a:ext cx="647541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8688" y="2000251"/>
            <a:ext cx="48006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4226" y="4714875"/>
            <a:ext cx="35337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「sample」的圖片搜尋結果">
            <a:hlinkClick r:id="rId6" action="ppaction://hlinkfile"/>
            <a:extLst>
              <a:ext uri="{FF2B5EF4-FFF2-40B4-BE49-F238E27FC236}">
                <a16:creationId xmlns:a16="http://schemas.microsoft.com/office/drawing/2014/main" id="{058B3A47-D847-4D91-810E-7C0542AE2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03" r="1863" b="21708"/>
          <a:stretch/>
        </p:blipFill>
        <p:spPr bwMode="auto">
          <a:xfrm>
            <a:off x="8904078" y="188641"/>
            <a:ext cx="1619672" cy="95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6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產生運算結果報表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7CD03D-7029-4B19-82F0-F64299C91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sp>
        <p:nvSpPr>
          <p:cNvPr id="47111" name="AutoShape 7"/>
          <p:cNvSpPr>
            <a:spLocks noChangeArrowheads="1"/>
          </p:cNvSpPr>
          <p:nvPr/>
        </p:nvSpPr>
        <p:spPr bwMode="auto">
          <a:xfrm rot="5400000">
            <a:off x="4079529" y="3285233"/>
            <a:ext cx="1152525" cy="2016125"/>
          </a:xfrm>
          <a:custGeom>
            <a:avLst/>
            <a:gdLst>
              <a:gd name="G0" fmla="+- 10260 0 0"/>
              <a:gd name="G1" fmla="+- 18868 0 0"/>
              <a:gd name="G2" fmla="+- 3504 0 0"/>
              <a:gd name="G3" fmla="*/ 10260 1 2"/>
              <a:gd name="G4" fmla="+- G3 10800 0"/>
              <a:gd name="G5" fmla="+- 21600 10260 18868"/>
              <a:gd name="G6" fmla="+- 18868 3504 0"/>
              <a:gd name="G7" fmla="*/ G6 1 2"/>
              <a:gd name="G8" fmla="*/ 18868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868 1 2"/>
              <a:gd name="G15" fmla="+- G5 0 G4"/>
              <a:gd name="G16" fmla="+- G0 0 G4"/>
              <a:gd name="G17" fmla="*/ G2 G15 G16"/>
              <a:gd name="T0" fmla="*/ 15930 w 21600"/>
              <a:gd name="T1" fmla="*/ 0 h 21600"/>
              <a:gd name="T2" fmla="*/ 10260 w 21600"/>
              <a:gd name="T3" fmla="*/ 3504 h 21600"/>
              <a:gd name="T4" fmla="*/ 0 w 21600"/>
              <a:gd name="T5" fmla="*/ 18237 h 21600"/>
              <a:gd name="T6" fmla="*/ 9434 w 21600"/>
              <a:gd name="T7" fmla="*/ 21600 h 21600"/>
              <a:gd name="T8" fmla="*/ 18868 w 21600"/>
              <a:gd name="T9" fmla="*/ 12806 h 21600"/>
              <a:gd name="T10" fmla="*/ 21600 w 21600"/>
              <a:gd name="T11" fmla="*/ 350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930" y="0"/>
                </a:moveTo>
                <a:lnTo>
                  <a:pt x="10260" y="3504"/>
                </a:lnTo>
                <a:lnTo>
                  <a:pt x="12992" y="3504"/>
                </a:lnTo>
                <a:lnTo>
                  <a:pt x="12992" y="14873"/>
                </a:lnTo>
                <a:lnTo>
                  <a:pt x="0" y="14873"/>
                </a:lnTo>
                <a:lnTo>
                  <a:pt x="0" y="21600"/>
                </a:lnTo>
                <a:lnTo>
                  <a:pt x="18868" y="21600"/>
                </a:lnTo>
                <a:lnTo>
                  <a:pt x="18868" y="3504"/>
                </a:lnTo>
                <a:lnTo>
                  <a:pt x="21600" y="350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3074" y="1916833"/>
            <a:ext cx="40671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1984" y="3090287"/>
            <a:ext cx="4556760" cy="355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</p:spTree>
    <p:extLst>
      <p:ext uri="{BB962C8B-B14F-4D97-AF65-F5344CB8AC3E}">
        <p14:creationId xmlns:p14="http://schemas.microsoft.com/office/powerpoint/2010/main" val="605394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規劃求解的應用實例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</p:nvPr>
        </p:nvGraphicFramePr>
        <p:xfrm>
          <a:off x="2506664" y="1409308"/>
          <a:ext cx="7704137" cy="544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1058495-2F1D-477D-A047-E9C2FBA67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pic>
        <p:nvPicPr>
          <p:cNvPr id="8" name="Picture 2" descr="「sample」的圖片搜尋結果">
            <a:hlinkClick r:id="rId7" action="ppaction://hlinkfile"/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03" r="1863" b="21708"/>
          <a:stretch/>
        </p:blipFill>
        <p:spPr bwMode="auto">
          <a:xfrm>
            <a:off x="8904078" y="188641"/>
            <a:ext cx="1619672" cy="95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269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分析藍本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分析藍本是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Excel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儲存在工作表中並可進行自動置換的一群組值。</a:t>
            </a:r>
          </a:p>
          <a:p>
            <a:pPr marL="447675" indent="-447675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您可以使用分析藍本來預測工作表模型的輸出結果。</a:t>
            </a:r>
          </a:p>
          <a:p>
            <a:pPr marL="447675" indent="-447675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同時還可以在工作表中建立並儲存不同的數值群組，然後切換至任意新分析藍本以檢視不同結果，並在其中發覺可能是最好的解決方案。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03F9BAF-2C7F-4C75-8CB1-A65B949E7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pic>
        <p:nvPicPr>
          <p:cNvPr id="6" name="Picture 2" descr="「sample」的圖片搜尋結果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03" r="1863" b="21708"/>
          <a:stretch/>
        </p:blipFill>
        <p:spPr bwMode="auto">
          <a:xfrm>
            <a:off x="8904078" y="188641"/>
            <a:ext cx="1619672" cy="95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9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D383534-4506-4E6A-9ED4-41D5E191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459581"/>
            <a:ext cx="9448800" cy="487363"/>
          </a:xfrm>
        </p:spPr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Access </a:t>
            </a:r>
            <a:r>
              <a:rPr lang="zh-TW" altLang="en-US" dirty="0"/>
              <a:t>資料匯出至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7AEAA47-A0ED-4E93-8F62-E12B3AB02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200" y="1295400"/>
            <a:ext cx="9398000" cy="50292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zh-TW" altLang="en-US" dirty="0"/>
              <a:t>當您將資料匯出至 </a:t>
            </a:r>
            <a:r>
              <a:rPr lang="en-US" altLang="zh-TW" dirty="0"/>
              <a:t>Excel </a:t>
            </a:r>
            <a:r>
              <a:rPr lang="zh-TW" altLang="en-US" dirty="0"/>
              <a:t>時，</a:t>
            </a:r>
            <a:r>
              <a:rPr lang="en-US" altLang="zh-TW" dirty="0"/>
              <a:t>Access </a:t>
            </a:r>
            <a:r>
              <a:rPr lang="zh-TW" altLang="en-US" dirty="0"/>
              <a:t>會建立所選資料的複本，然後將複製的資料儲存至可於 </a:t>
            </a:r>
            <a:r>
              <a:rPr lang="en-US" altLang="zh-TW" dirty="0"/>
              <a:t>Excel </a:t>
            </a:r>
            <a:r>
              <a:rPr lang="zh-TW" altLang="en-US" dirty="0"/>
              <a:t>開啟的檔案中。 如果您經常將資料從 </a:t>
            </a:r>
            <a:r>
              <a:rPr lang="en-US" altLang="zh-TW" dirty="0"/>
              <a:t>Access </a:t>
            </a:r>
            <a:r>
              <a:rPr lang="zh-TW" altLang="en-US" dirty="0"/>
              <a:t>資料複製到 </a:t>
            </a:r>
            <a:r>
              <a:rPr lang="en-US" altLang="zh-TW" dirty="0"/>
              <a:t>Excel</a:t>
            </a:r>
            <a:r>
              <a:rPr lang="zh-TW" altLang="en-US" dirty="0"/>
              <a:t>，您可以儲存匯出作業的詳細資料以供日後使用，甚至可排程依設定間隔自動執行的匯出作業。</a:t>
            </a:r>
            <a:endParaRPr lang="en-US" altLang="zh-TW" dirty="0"/>
          </a:p>
          <a:p>
            <a:pPr>
              <a:spcBef>
                <a:spcPts val="2400"/>
              </a:spcBef>
            </a:pPr>
            <a:r>
              <a:rPr lang="en-US" altLang="zh-TW" dirty="0"/>
              <a:t>Access </a:t>
            </a:r>
            <a:r>
              <a:rPr lang="zh-TW" altLang="en-US" dirty="0"/>
              <a:t>並未包括適用於 </a:t>
            </a:r>
            <a:r>
              <a:rPr lang="en-US" altLang="zh-TW" dirty="0"/>
              <a:t>Excel </a:t>
            </a:r>
            <a:r>
              <a:rPr lang="zh-TW" altLang="en-US" dirty="0"/>
              <a:t>格式的 </a:t>
            </a:r>
            <a:r>
              <a:rPr lang="en-US" altLang="zh-TW" dirty="0"/>
              <a:t>[</a:t>
            </a:r>
            <a:r>
              <a:rPr lang="zh-TW" altLang="en-US" dirty="0"/>
              <a:t>另存新檔</a:t>
            </a:r>
            <a:r>
              <a:rPr lang="en-US" altLang="zh-TW" dirty="0"/>
              <a:t>] </a:t>
            </a:r>
            <a:r>
              <a:rPr lang="zh-TW" altLang="en-US" dirty="0"/>
              <a:t>命令。 若要將資料複製到 </a:t>
            </a:r>
            <a:r>
              <a:rPr lang="en-US" altLang="zh-TW" dirty="0"/>
              <a:t>Excel</a:t>
            </a:r>
            <a:r>
              <a:rPr lang="zh-TW" altLang="en-US" dirty="0"/>
              <a:t>，您必須使用本文所述的「匯出」功能，或是將 </a:t>
            </a:r>
            <a:r>
              <a:rPr lang="en-US" altLang="zh-TW" dirty="0"/>
              <a:t>Access </a:t>
            </a:r>
            <a:r>
              <a:rPr lang="zh-TW" altLang="en-US" dirty="0"/>
              <a:t>資料複製到剪貼簿，然後貼到 </a:t>
            </a:r>
            <a:r>
              <a:rPr lang="en-US" altLang="zh-TW" dirty="0"/>
              <a:t>Excel </a:t>
            </a:r>
            <a:r>
              <a:rPr lang="zh-TW" altLang="en-US" dirty="0"/>
              <a:t>試算表中。</a:t>
            </a:r>
          </a:p>
          <a:p>
            <a:pPr>
              <a:spcBef>
                <a:spcPts val="2400"/>
              </a:spcBef>
            </a:pPr>
            <a:r>
              <a:rPr lang="zh-TW" altLang="en-US" dirty="0"/>
              <a:t>您可以匯出資料表、查詢、表單或報表。 也可以匯出在多重記錄檢視 </a:t>
            </a:r>
            <a:r>
              <a:rPr lang="en-US" altLang="zh-TW" dirty="0"/>
              <a:t>(</a:t>
            </a:r>
            <a:r>
              <a:rPr lang="zh-TW" altLang="en-US" dirty="0"/>
              <a:t>例如，資料工作表</a:t>
            </a:r>
            <a:r>
              <a:rPr lang="en-US" altLang="zh-TW" dirty="0"/>
              <a:t>) </a:t>
            </a:r>
            <a:r>
              <a:rPr lang="zh-TW" altLang="en-US" dirty="0"/>
              <a:t>中選取的記錄。</a:t>
            </a:r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25BE97-8BA3-424F-BF2C-F430889D3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/>
          <a:p>
            <a:fld id="{286786BA-8A54-4194-ACD6-EC9A5DBE864E}" type="slidenum">
              <a:rPr lang="zh-TW" altLang="en-US"/>
              <a:pPr/>
              <a:t>6</a:t>
            </a:fld>
            <a:endParaRPr lang="en-US" altLang="zh-TW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555" y="2227664"/>
            <a:ext cx="6456586" cy="387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建立分析藍本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507" name="Rectangl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試算三家銀行的房貸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122518-EFF9-43A4-B235-9E352C60D5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pic>
        <p:nvPicPr>
          <p:cNvPr id="21517" name="Picture 1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0112" y="4025584"/>
            <a:ext cx="5160345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sp>
        <p:nvSpPr>
          <p:cNvPr id="14" name="向右箭號 13"/>
          <p:cNvSpPr/>
          <p:nvPr/>
        </p:nvSpPr>
        <p:spPr>
          <a:xfrm rot="1279533">
            <a:off x="4885190" y="4469571"/>
            <a:ext cx="571504" cy="50006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「sample」的圖片搜尋結果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03" r="1863" b="21708"/>
          <a:stretch/>
        </p:blipFill>
        <p:spPr bwMode="auto">
          <a:xfrm>
            <a:off x="8904078" y="188641"/>
            <a:ext cx="1619672" cy="95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807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建立分析藍本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67619B-103C-4443-B0C4-6C167D830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596" y="1484785"/>
            <a:ext cx="369570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0836" y="2290759"/>
            <a:ext cx="37719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7889" y="3000372"/>
            <a:ext cx="300037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7570" y="3429001"/>
            <a:ext cx="321945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</p:spTree>
    <p:extLst>
      <p:ext uri="{BB962C8B-B14F-4D97-AF65-F5344CB8AC3E}">
        <p14:creationId xmlns:p14="http://schemas.microsoft.com/office/powerpoint/2010/main" val="222199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將規劃求解存格值存成分析藍本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BF04D6-F84E-46AA-96D5-6D7B0B2B3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pic>
        <p:nvPicPr>
          <p:cNvPr id="22540" name="Picture 1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472" y="1600176"/>
            <a:ext cx="645795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3713" y="1876799"/>
            <a:ext cx="40671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37300" y="3429001"/>
            <a:ext cx="27336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5505" y="4221089"/>
            <a:ext cx="2571768" cy="2564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9" name="Picture 2" descr="「sample」的圖片搜尋結果">
            <a:hlinkClick r:id="rId7" action="ppaction://hlinkfile"/>
            <a:extLst>
              <a:ext uri="{FF2B5EF4-FFF2-40B4-BE49-F238E27FC236}">
                <a16:creationId xmlns:a16="http://schemas.microsoft.com/office/drawing/2014/main" id="{96D85BF7-B53C-4888-B6C5-E3AA2ED4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03" r="1863" b="21708"/>
          <a:stretch/>
        </p:blipFill>
        <p:spPr bwMode="auto">
          <a:xfrm>
            <a:off x="8904078" y="188641"/>
            <a:ext cx="1619672" cy="95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2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3592" y="1468175"/>
            <a:ext cx="5987646" cy="319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sp>
        <p:nvSpPr>
          <p:cNvPr id="2253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顯示分析藍本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8F0443-9006-42E0-84DD-4DA8350D6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63</a:t>
            </a:fld>
            <a:endParaRPr lang="zh-TW" altLang="en-US" dirty="0"/>
          </a:p>
        </p:txBody>
      </p:sp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4244" y="1468175"/>
            <a:ext cx="3369528" cy="220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23563" name="Picture 1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5741" y="2968133"/>
            <a:ext cx="3382542" cy="220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pic>
        <p:nvPicPr>
          <p:cNvPr id="23564" name="Picture 1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0890" y="4539768"/>
            <a:ext cx="3354596" cy="220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</p:spTree>
    <p:extLst>
      <p:ext uri="{BB962C8B-B14F-4D97-AF65-F5344CB8AC3E}">
        <p14:creationId xmlns:p14="http://schemas.microsoft.com/office/powerpoint/2010/main" val="53152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防止分析藍本的變更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79" name="Rectangl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當工作表受到保護時，您可以新增分析藍本，不過除非您清除了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編輯分析藍本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對話方塊中的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防止修改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核取方塊，否則此時您無法編輯或刪除現有的分析藍本。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2D6F6C-48F1-466F-86AC-B9001AC6C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0183" y="3538567"/>
            <a:ext cx="37719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</p:spTree>
    <p:extLst>
      <p:ext uri="{BB962C8B-B14F-4D97-AF65-F5344CB8AC3E}">
        <p14:creationId xmlns:p14="http://schemas.microsoft.com/office/powerpoint/2010/main" val="406231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建立分析藍本彙總報表 </a:t>
            </a:r>
          </a:p>
        </p:txBody>
      </p:sp>
      <p:sp>
        <p:nvSpPr>
          <p:cNvPr id="2560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分析藍本摘要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EA7DD7-EF4A-4384-94F5-37178DEB4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9957" y="2185206"/>
            <a:ext cx="2722699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sp>
        <p:nvSpPr>
          <p:cNvPr id="11" name="矩形 10"/>
          <p:cNvSpPr/>
          <p:nvPr/>
        </p:nvSpPr>
        <p:spPr>
          <a:xfrm>
            <a:off x="3971778" y="3094892"/>
            <a:ext cx="661182" cy="196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607" name="AutoShape 9"/>
          <p:cNvSpPr>
            <a:spLocks noChangeArrowheads="1"/>
          </p:cNvSpPr>
          <p:nvPr/>
        </p:nvSpPr>
        <p:spPr bwMode="auto">
          <a:xfrm>
            <a:off x="4751724" y="3328213"/>
            <a:ext cx="431800" cy="433388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3228" y="2185205"/>
            <a:ext cx="22288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  <p:sp>
        <p:nvSpPr>
          <p:cNvPr id="25608" name="AutoShape 10"/>
          <p:cNvSpPr>
            <a:spLocks noChangeArrowheads="1"/>
          </p:cNvSpPr>
          <p:nvPr/>
        </p:nvSpPr>
        <p:spPr bwMode="auto">
          <a:xfrm>
            <a:off x="6109046" y="3833342"/>
            <a:ext cx="43180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TW" altLang="en-US"/>
          </a:p>
        </p:txBody>
      </p:sp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4666" y="4328346"/>
            <a:ext cx="4795850" cy="2394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</p:pic>
    </p:spTree>
    <p:extLst>
      <p:ext uri="{BB962C8B-B14F-4D97-AF65-F5344CB8AC3E}">
        <p14:creationId xmlns:p14="http://schemas.microsoft.com/office/powerpoint/2010/main" val="267492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2555C-B241-4ACA-A998-D9D0E3E8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TW" altLang="en-US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其他</a:t>
            </a:r>
            <a:r>
              <a:rPr lang="en-US" altLang="zh-TW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[</a:t>
            </a:r>
            <a:r>
              <a:rPr lang="zh-TW" altLang="en-US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規劃求解</a:t>
            </a:r>
            <a:r>
              <a:rPr lang="en-US" altLang="zh-TW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]</a:t>
            </a:r>
            <a:r>
              <a:rPr lang="zh-TW" altLang="en-US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增益集及</a:t>
            </a:r>
            <a:r>
              <a:rPr lang="en-US" altLang="zh-TW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[</a:t>
            </a:r>
            <a:r>
              <a:rPr lang="zh-TW" altLang="en-US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分析藍本</a:t>
            </a:r>
            <a:r>
              <a:rPr lang="en-US" altLang="zh-TW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]</a:t>
            </a:r>
            <a:r>
              <a:rPr lang="zh-TW" altLang="en-US" b="0" i="0" u="none" strike="noStrike" kern="100" baseline="0" dirty="0">
                <a:latin typeface="Calibri" panose="020F0502020204030204" pitchFamily="34" charset="0"/>
                <a:ea typeface="新細明體" panose="02020500000000000000" pitchFamily="18" charset="-120"/>
              </a:rPr>
              <a:t>的應用</a:t>
            </a:r>
            <a:endParaRPr lang="zh-TW" altLang="en-US" b="0" i="0" u="none" strike="noStrike" kern="100" baseline="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91662A-04D8-4BA2-961C-D276B2D1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ADC1FD-DC56-49E4-9E61-4DE4C20D5935}"/>
              </a:ext>
            </a:extLst>
          </p:cNvPr>
          <p:cNvSpPr txBox="1"/>
          <p:nvPr/>
        </p:nvSpPr>
        <p:spPr>
          <a:xfrm>
            <a:off x="2806908" y="1154115"/>
            <a:ext cx="8826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https://corporatefinanceinstitute.com/resources/excel/study/excel-solver/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https://www.excel-easy.com/data-analysis/solver.html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hlinkClick r:id="rId4" action="ppaction://hlinkfile"/>
            <a:extLst>
              <a:ext uri="{FF2B5EF4-FFF2-40B4-BE49-F238E27FC236}">
                <a16:creationId xmlns:a16="http://schemas.microsoft.com/office/drawing/2014/main" id="{E9587221-2F4B-4E77-BF7D-FB613C48D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611" y="2233665"/>
            <a:ext cx="9859704" cy="3470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B720072-570E-4308-8670-BBC98D43AB88}"/>
              </a:ext>
            </a:extLst>
          </p:cNvPr>
          <p:cNvSpPr txBox="1"/>
          <p:nvPr/>
        </p:nvSpPr>
        <p:spPr>
          <a:xfrm>
            <a:off x="4562423" y="5934351"/>
            <a:ext cx="30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hlinkClick r:id="rId6" action="ppaction://hlinkfile"/>
              </a:rPr>
              <a:t>其他範例操作說明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0378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建立陣列公式的技巧</a:t>
            </a:r>
          </a:p>
        </p:txBody>
      </p:sp>
      <p:sp>
        <p:nvSpPr>
          <p:cNvPr id="27651" name="Rectang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當您輸入陣列公式時，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Excel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 }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大括弧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間插入公式。 </a:t>
            </a:r>
          </a:p>
          <a:p>
            <a:pPr marL="457200" indent="-457200">
              <a:spcBef>
                <a:spcPts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陣列公式：針對一或多組值執行多個計算，然後傳回單一結果或多個結果的公式。</a:t>
            </a:r>
          </a:p>
          <a:p>
            <a:pPr marL="457200" indent="-457200">
              <a:spcBef>
                <a:spcPts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複合鍵：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CTRL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SHIFT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ENTER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6B2BE7-2656-4931-9053-B1EB1CE8E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CAF551-3FC8-4EFA-ACE3-4527B0F4D963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9812" y="3306031"/>
            <a:ext cx="54387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AEEC2E4-7FF5-42A1-9BBF-E7B31B72F002}"/>
              </a:ext>
            </a:extLst>
          </p:cNvPr>
          <p:cNvSpPr txBox="1"/>
          <p:nvPr/>
        </p:nvSpPr>
        <p:spPr>
          <a:xfrm>
            <a:off x="3251199" y="6213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hlinkClick r:id="rId4" action="ppaction://hlinkfile"/>
              </a:rPr>
              <a:t>E</a:t>
            </a:r>
            <a:r>
              <a:rPr lang="zh-TW" altLang="en-US" dirty="0">
                <a:hlinkClick r:id="rId4" action="ppaction://hlinkfile"/>
              </a:rPr>
              <a:t>xcel快速鍵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398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7F354-293D-4370-9FB9-B0A879A3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/>
          <a:p>
            <a:pPr algn="ctr"/>
            <a:r>
              <a:rPr lang="zh-TW" altLang="en-US" dirty="0"/>
              <a:t>數據的模擬分析</a:t>
            </a:r>
            <a:r>
              <a:rPr lang="en-US" altLang="zh-TW" dirty="0"/>
              <a:t>-</a:t>
            </a:r>
            <a:r>
              <a:rPr lang="zh-TW" altLang="en-US" dirty="0"/>
              <a:t>運算列表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1E35C01-0FD2-45DE-8DCF-90AA38AAC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/>
              <a:t>假設分析表（</a:t>
            </a:r>
            <a:r>
              <a:rPr lang="en-US" altLang="zh-TW" dirty="0"/>
              <a:t>what-if table</a:t>
            </a:r>
            <a:r>
              <a:rPr lang="zh-TW" altLang="en-US" dirty="0"/>
              <a:t>）或交叉分析表（</a:t>
            </a:r>
            <a:r>
              <a:rPr lang="en-US" altLang="zh-TW" dirty="0"/>
              <a:t>cross-tabulating</a:t>
            </a:r>
            <a:r>
              <a:rPr lang="zh-TW" altLang="en-US" dirty="0"/>
              <a:t>）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E9B1AF-C643-416F-9FB1-B4DBBFB01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156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1574800" y="459581"/>
            <a:ext cx="9448800" cy="487363"/>
          </a:xfrm>
        </p:spPr>
        <p:txBody>
          <a:bodyPr/>
          <a:lstStyle/>
          <a:p>
            <a:r>
              <a:rPr lang="zh-TW" altLang="en-US"/>
              <a:t>運算列表</a:t>
            </a:r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>
          <a:xfrm>
            <a:off x="2235200" y="1295400"/>
            <a:ext cx="9398000" cy="5029200"/>
          </a:xfrm>
        </p:spPr>
        <p:txBody>
          <a:bodyPr/>
          <a:lstStyle/>
          <a:p>
            <a:r>
              <a:rPr lang="zh-TW" altLang="en-US" sz="3200" dirty="0"/>
              <a:t>運算列表可用以依公式建立單變數或雙變數之假設分析表（</a:t>
            </a:r>
            <a:r>
              <a:rPr lang="en-US" altLang="zh-TW" sz="3200" dirty="0"/>
              <a:t>what-if table</a:t>
            </a:r>
            <a:r>
              <a:rPr lang="zh-TW" altLang="en-US" sz="3200" dirty="0"/>
              <a:t>）或交叉分析表（</a:t>
            </a:r>
            <a:r>
              <a:rPr lang="en-US" altLang="zh-TW" sz="3200" dirty="0"/>
              <a:t>cross-tabulating</a:t>
            </a:r>
            <a:r>
              <a:rPr lang="zh-TW" altLang="en-US" sz="3200" dirty="0"/>
              <a:t>）。</a:t>
            </a:r>
            <a:endParaRPr lang="en-US" altLang="zh-TW" sz="3200" dirty="0"/>
          </a:p>
          <a:p>
            <a:r>
              <a:rPr lang="zh-TW" altLang="en-US" sz="3200" dirty="0"/>
              <a:t>運算列表主要目的是將公式中的一些值的變化對公式的造成的影響，以資料表方式計算出來，讓你在一次操作中可以完成數組資料的運算。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F976BC-A9F7-4906-BABF-41656175A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77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D383534-4506-4E6A-9ED4-41D5E191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459581"/>
            <a:ext cx="9448800" cy="487363"/>
          </a:xfrm>
        </p:spPr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Access </a:t>
            </a:r>
            <a:r>
              <a:rPr lang="zh-TW" altLang="en-US" dirty="0"/>
              <a:t>資料匯出至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7AEAA47-A0ED-4E93-8F62-E12B3AB02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200" y="1295400"/>
            <a:ext cx="9398000" cy="5029200"/>
          </a:xfrm>
        </p:spPr>
        <p:txBody>
          <a:bodyPr/>
          <a:lstStyle/>
          <a:p>
            <a:r>
              <a:rPr lang="zh-TW" altLang="en-US" dirty="0"/>
              <a:t>您無法將巨集或模組匯出至 </a:t>
            </a:r>
            <a:r>
              <a:rPr lang="en-US" altLang="zh-TW" dirty="0"/>
              <a:t>Excel</a:t>
            </a:r>
            <a:r>
              <a:rPr lang="zh-TW" altLang="en-US" dirty="0"/>
              <a:t>。 在匯出含有子表單、子報表或子資料工作表的表單、報表或資料工作表時，只會匯出主表單、主報表或主資料工作表。 您必須對每個要匯出至 </a:t>
            </a:r>
            <a:r>
              <a:rPr lang="en-US" altLang="zh-TW" dirty="0"/>
              <a:t>Excel </a:t>
            </a:r>
            <a:r>
              <a:rPr lang="zh-TW" altLang="en-US" dirty="0"/>
              <a:t>的子表單、子報表和子資料工作表重複執行匯出作業。</a:t>
            </a:r>
          </a:p>
          <a:p>
            <a:pPr>
              <a:spcBef>
                <a:spcPts val="1200"/>
              </a:spcBef>
            </a:pPr>
            <a:r>
              <a:rPr lang="zh-TW" altLang="en-US" dirty="0"/>
              <a:t>一次匯出作業只能匯出一個資料庫物件。 不過，您可以在完成個別匯出作業之後，於 </a:t>
            </a:r>
            <a:r>
              <a:rPr lang="en-US" altLang="zh-TW" dirty="0"/>
              <a:t>Excel </a:t>
            </a:r>
            <a:r>
              <a:rPr lang="zh-TW" altLang="en-US" dirty="0"/>
              <a:t>中合併多個工作表。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25BE97-8BA3-424F-BF2C-F430889D3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588000" y="6534150"/>
            <a:ext cx="1117600" cy="261938"/>
          </a:xfrm>
        </p:spPr>
        <p:txBody>
          <a:bodyPr/>
          <a:lstStyle/>
          <a:p>
            <a:fld id="{286786BA-8A54-4194-ACD6-EC9A5DBE864E}" type="slidenum">
              <a:rPr lang="zh-TW" altLang="en-US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5554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457201"/>
            <a:ext cx="9448800" cy="487363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sz="2700"/>
              <a:t>運算列表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35199" y="2669476"/>
            <a:ext cx="6243783" cy="4188524"/>
          </a:xfrm>
        </p:spPr>
        <p:txBody>
          <a:bodyPr wrap="square" anchor="t">
            <a:normAutofit/>
          </a:bodyPr>
          <a:lstStyle/>
          <a:p>
            <a:r>
              <a:rPr lang="zh-TW" altLang="en-US" dirty="0"/>
              <a:t>其類型又隨所使用之變數個數而有：</a:t>
            </a:r>
          </a:p>
          <a:p>
            <a:pPr lvl="1"/>
            <a:r>
              <a:rPr lang="zh-TW" altLang="en-US" sz="2400" dirty="0"/>
              <a:t>單變數運算列表</a:t>
            </a:r>
            <a:endParaRPr lang="en-US" altLang="zh-TW" sz="2400" dirty="0"/>
          </a:p>
          <a:p>
            <a:pPr lvl="2"/>
            <a:r>
              <a:rPr lang="zh-TW" altLang="en-US" sz="2400" dirty="0"/>
              <a:t>單變數運算列表僅使用單一變數進行建表，其變數可安排於一單欄或單列中。</a:t>
            </a:r>
          </a:p>
          <a:p>
            <a:pPr lvl="1"/>
            <a:r>
              <a:rPr lang="zh-TW" altLang="en-US" sz="2400" dirty="0"/>
              <a:t>雙變數運算列表</a:t>
            </a:r>
            <a:endParaRPr lang="en-US" altLang="zh-TW" sz="2400" dirty="0"/>
          </a:p>
          <a:p>
            <a:pPr lvl="2"/>
            <a:r>
              <a:rPr lang="zh-TW" altLang="en-US" sz="2400" dirty="0"/>
              <a:t>雙變數運算列表則使用兩個變數進行建表，其變數分為欄變數與列變數。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312D3CC-34B0-4397-A8CB-4837FB4B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048495"/>
            <a:ext cx="9476510" cy="15992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68679BB-5D94-4134-A66F-24A635467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177" y="3010126"/>
            <a:ext cx="2114845" cy="1305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02AE6C4-AD8E-47FF-8297-FBA14ADE8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757273"/>
      </p:ext>
    </p:extLst>
  </p:cSld>
  <p:clrMapOvr>
    <a:masterClrMapping/>
  </p:clrMapOvr>
  <p:transition spd="med"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單變數運算列表</a:t>
            </a:r>
            <a:r>
              <a:rPr lang="en-US" altLang="zh-TW" dirty="0"/>
              <a:t>-</a:t>
            </a:r>
            <a:r>
              <a:rPr lang="zh-TW" altLang="en-US" dirty="0"/>
              <a:t>建表規定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最左邊一欄必須為變數內容，擁有各種不同之數值或標記。</a:t>
            </a:r>
          </a:p>
          <a:p>
            <a:r>
              <a:rPr lang="zh-TW" altLang="en-US"/>
              <a:t>左上角之儲存格並無任何作用。</a:t>
            </a:r>
          </a:p>
          <a:p>
            <a:r>
              <a:rPr lang="zh-TW" altLang="en-US"/>
              <a:t>進行分析之對象係以欄為單位，每欄之最上端的儲存格內必須安排一公式（位置比第一個變數所在之儲存格高一列）。其目的在將變數欄之各種不同變數分別代入此一公式，再於該欄分別求出各種不同的計算結果，以分析當此變數內容發生變化時，相關公式之運算結果將產生何種變化。</a:t>
            </a:r>
          </a:p>
          <a:p>
            <a:r>
              <a:rPr lang="zh-TW" altLang="en-US"/>
              <a:t>進行分析之欄數並無限制，但必須由變數欄之右邊第一欄開始，依序向右緊臨排列。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561B421-3CE8-4D6B-B307-3D9EE94CAE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749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單變數運算列表</a:t>
            </a:r>
            <a:r>
              <a:rPr lang="en-US" altLang="zh-TW" dirty="0"/>
              <a:t>-</a:t>
            </a:r>
            <a:r>
              <a:rPr lang="zh-TW" altLang="en-US" dirty="0"/>
              <a:t>範例</a:t>
            </a:r>
          </a:p>
        </p:txBody>
      </p:sp>
      <p:sp>
        <p:nvSpPr>
          <p:cNvPr id="11267" name="文字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若期數固定於</a:t>
            </a:r>
            <a:r>
              <a:rPr lang="en-US" altLang="zh-TW" dirty="0"/>
              <a:t>20</a:t>
            </a:r>
            <a:r>
              <a:rPr lang="zh-TW" altLang="en-US" dirty="0"/>
              <a:t>期且貸款</a:t>
            </a:r>
            <a:r>
              <a:rPr lang="en-US" altLang="zh-TW" dirty="0"/>
              <a:t>1,000,000</a:t>
            </a:r>
            <a:r>
              <a:rPr lang="zh-TW" altLang="en-US" dirty="0"/>
              <a:t>，而利率水準由</a:t>
            </a:r>
            <a:r>
              <a:rPr lang="en-US" altLang="zh-TW" dirty="0"/>
              <a:t>4.8</a:t>
            </a:r>
            <a:r>
              <a:rPr lang="zh-TW" altLang="en-US" dirty="0"/>
              <a:t>％變動到</a:t>
            </a:r>
            <a:r>
              <a:rPr lang="en-US" altLang="zh-TW" dirty="0"/>
              <a:t>5.8</a:t>
            </a:r>
            <a:r>
              <a:rPr lang="zh-TW" altLang="en-US" dirty="0"/>
              <a:t>％之各種情況下，每期應付多少金額？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8438" y="2709276"/>
            <a:ext cx="6697662" cy="3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384" y="188640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169FFC-F916-42AE-A5A4-A7082856F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1720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雙變數運算列表</a:t>
            </a:r>
            <a:r>
              <a:rPr lang="en-US" altLang="zh-TW"/>
              <a:t>--</a:t>
            </a:r>
            <a:r>
              <a:rPr lang="zh-TW" altLang="en-US"/>
              <a:t>建表規定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最左邊一欄必須為欄變數之內容，擁有各種不同之資料，以對應於</a:t>
            </a:r>
            <a:r>
              <a:rPr lang="en-US" altLang="zh-TW" dirty="0"/>
              <a:t>『</a:t>
            </a:r>
            <a:r>
              <a:rPr lang="zh-TW" altLang="en-US" dirty="0"/>
              <a:t>運算列表</a:t>
            </a:r>
            <a:r>
              <a:rPr lang="en-US" altLang="zh-TW" dirty="0"/>
              <a:t>』</a:t>
            </a:r>
            <a:r>
              <a:rPr lang="zh-TW" altLang="en-US" dirty="0"/>
              <a:t>對話方塊之</a:t>
            </a:r>
            <a:r>
              <a:rPr lang="en-US" altLang="zh-TW" dirty="0"/>
              <a:t>『</a:t>
            </a:r>
            <a:r>
              <a:rPr lang="zh-TW" altLang="en-US" dirty="0"/>
              <a:t>欄變數儲存格</a:t>
            </a:r>
            <a:r>
              <a:rPr lang="en-US" altLang="zh-TW" dirty="0"/>
              <a:t>(C)</a:t>
            </a:r>
            <a:r>
              <a:rPr lang="zh-TW" altLang="en-US" dirty="0"/>
              <a:t>：</a:t>
            </a:r>
            <a:r>
              <a:rPr lang="en-US" altLang="zh-TW" dirty="0"/>
              <a:t>』</a:t>
            </a:r>
            <a:r>
              <a:rPr lang="zh-TW" altLang="en-US" dirty="0"/>
              <a:t>內容。</a:t>
            </a:r>
          </a:p>
          <a:p>
            <a:r>
              <a:rPr lang="zh-TW" altLang="en-US" dirty="0"/>
              <a:t>最上邊一列必須為列變數之內容，擁有各種不同之資料，以對應於以對應於</a:t>
            </a:r>
            <a:r>
              <a:rPr lang="en-US" altLang="zh-TW" dirty="0"/>
              <a:t>『</a:t>
            </a:r>
            <a:r>
              <a:rPr lang="zh-TW" altLang="en-US" dirty="0"/>
              <a:t>運算列表</a:t>
            </a:r>
            <a:r>
              <a:rPr lang="en-US" altLang="zh-TW" dirty="0"/>
              <a:t>』</a:t>
            </a:r>
            <a:r>
              <a:rPr lang="zh-TW" altLang="en-US" dirty="0"/>
              <a:t>對話方塊之</a:t>
            </a:r>
            <a:r>
              <a:rPr lang="en-US" altLang="zh-TW" dirty="0"/>
              <a:t>『</a:t>
            </a:r>
            <a:r>
              <a:rPr lang="zh-TW" altLang="en-US" dirty="0"/>
              <a:t>列變數儲存格</a:t>
            </a:r>
            <a:r>
              <a:rPr lang="en-US" altLang="zh-TW" dirty="0"/>
              <a:t>(R)</a:t>
            </a:r>
            <a:r>
              <a:rPr lang="zh-TW" altLang="en-US" dirty="0"/>
              <a:t>：</a:t>
            </a:r>
            <a:r>
              <a:rPr lang="en-US" altLang="zh-TW" dirty="0"/>
              <a:t>』</a:t>
            </a:r>
            <a:r>
              <a:rPr lang="zh-TW" altLang="en-US" dirty="0"/>
              <a:t>內容。</a:t>
            </a:r>
          </a:p>
          <a:p>
            <a:r>
              <a:rPr lang="zh-TW" altLang="en-US" dirty="0"/>
              <a:t>左上角之儲存格必須安排一公式，其目的在將變數一與變數二之各種不同變數分別代入此一公式，再於表中各欄、列交會處之儲存格內，算出各種不同的計算結果，以分析當此二變數內容發生變化時，對公式之結果將產生何種變化。</a:t>
            </a:r>
          </a:p>
        </p:txBody>
      </p:sp>
      <p:pic>
        <p:nvPicPr>
          <p:cNvPr id="9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384" y="188640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EAA8EA-E0E6-475A-9CF8-D9F652C847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144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雙變數運算列表</a:t>
            </a:r>
            <a:r>
              <a:rPr lang="en-US" altLang="zh-TW" dirty="0"/>
              <a:t>-</a:t>
            </a:r>
            <a:r>
              <a:rPr lang="zh-TW" altLang="en-US" dirty="0"/>
              <a:t>範例</a:t>
            </a:r>
          </a:p>
        </p:txBody>
      </p:sp>
      <p:sp>
        <p:nvSpPr>
          <p:cNvPr id="13315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假定，欲探討：當期數固定於</a:t>
            </a:r>
            <a:r>
              <a:rPr lang="en-US" altLang="zh-TW" sz="2800" dirty="0"/>
              <a:t>20</a:t>
            </a:r>
            <a:r>
              <a:rPr lang="zh-TW" altLang="en-US" sz="2800" dirty="0"/>
              <a:t>期（年），貸款由一百萬～四百萬且利率水準</a:t>
            </a:r>
            <a:r>
              <a:rPr lang="en-US" altLang="zh-TW" sz="2800" dirty="0"/>
              <a:t>4.6</a:t>
            </a:r>
            <a:r>
              <a:rPr lang="zh-TW" altLang="en-US" sz="2800" dirty="0"/>
              <a:t>％變動到</a:t>
            </a:r>
            <a:r>
              <a:rPr lang="en-US" altLang="zh-TW" sz="2800" dirty="0"/>
              <a:t>5.6</a:t>
            </a:r>
            <a:r>
              <a:rPr lang="zh-TW" altLang="en-US" sz="2800" dirty="0"/>
              <a:t>％之各種情況下，每期（年）應償還多少本息？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9813" y="3168922"/>
            <a:ext cx="771525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4D9D12F-86EB-486C-B4BA-E9FCF04AB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5EAB9-324F-4FEB-8AC2-F66BC61E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運算列表</a:t>
            </a:r>
            <a:r>
              <a:rPr lang="en-US" altLang="zh-TW" dirty="0"/>
              <a:t>-</a:t>
            </a:r>
            <a:r>
              <a:rPr lang="zh-TW" altLang="en-US" dirty="0"/>
              <a:t>應用範例</a:t>
            </a:r>
            <a:r>
              <a:rPr lang="en-US" altLang="zh-TW" dirty="0"/>
              <a:t>_</a:t>
            </a:r>
            <a:r>
              <a:rPr lang="zh-TW" altLang="en-US" dirty="0"/>
              <a:t>萬年曆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946DF-AA3F-4B3C-A298-D2226C3D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A7CF-98C7-4171-9815-5A96A97D9C4D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5" name="圖片 4">
            <a:hlinkClick r:id="rId2" action="ppaction://hlinkfile"/>
            <a:extLst>
              <a:ext uri="{FF2B5EF4-FFF2-40B4-BE49-F238E27FC236}">
                <a16:creationId xmlns:a16="http://schemas.microsoft.com/office/drawing/2014/main" id="{4EFA2B3A-A5E3-4FC9-B40F-81D5B23C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791742"/>
            <a:ext cx="8229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76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5EAB9-324F-4FEB-8AC2-F66BC61E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運算列表</a:t>
            </a:r>
            <a:r>
              <a:rPr lang="en-US" altLang="zh-TW" dirty="0"/>
              <a:t>-</a:t>
            </a:r>
            <a:r>
              <a:rPr lang="zh-TW" altLang="en-US" dirty="0"/>
              <a:t>應用練習</a:t>
            </a:r>
            <a:r>
              <a:rPr lang="en-US" altLang="zh-TW" dirty="0"/>
              <a:t>_</a:t>
            </a:r>
            <a:r>
              <a:rPr lang="zh-TW" altLang="en-US" dirty="0"/>
              <a:t>貸款試算評估表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946DF-AA3F-4B3C-A298-D2226C3D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A7CF-98C7-4171-9815-5A96A97D9C4D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6" name="圖片 5">
            <a:hlinkClick r:id="rId2" action="ppaction://hlinkfile"/>
            <a:extLst>
              <a:ext uri="{FF2B5EF4-FFF2-40B4-BE49-F238E27FC236}">
                <a16:creationId xmlns:a16="http://schemas.microsoft.com/office/drawing/2014/main" id="{E5AB8F2A-394C-4899-99C5-3646D483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10" y="2001992"/>
            <a:ext cx="7735380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87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5EAB9-324F-4FEB-8AC2-F66BC61E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運算列表</a:t>
            </a:r>
            <a:r>
              <a:rPr lang="en-US" altLang="zh-TW" dirty="0"/>
              <a:t>-</a:t>
            </a:r>
            <a:r>
              <a:rPr lang="zh-TW" altLang="en-US" dirty="0"/>
              <a:t>練習範例集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946DF-AA3F-4B3C-A298-D2226C3D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A7CF-98C7-4171-9815-5A96A97D9C4D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5" name="圖片 4">
            <a:hlinkClick r:id="rId2" action="ppaction://hlinkfile"/>
            <a:extLst>
              <a:ext uri="{FF2B5EF4-FFF2-40B4-BE49-F238E27FC236}">
                <a16:creationId xmlns:a16="http://schemas.microsoft.com/office/drawing/2014/main" id="{16231EA2-8891-4945-BC98-9E6222D7E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62" y="2034899"/>
            <a:ext cx="8135276" cy="43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4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7F354-293D-4370-9FB9-B0A879A3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數據的模擬分析</a:t>
            </a:r>
            <a:r>
              <a:rPr lang="en-US" altLang="zh-TW" dirty="0"/>
              <a:t>-</a:t>
            </a:r>
            <a:r>
              <a:rPr lang="zh-TW" altLang="en-US" dirty="0"/>
              <a:t>視覺化的預測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7C8095-E358-4E3B-9BCD-6F9357A0F7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pPr/>
              <a:t>78</a:t>
            </a:fld>
            <a:endParaRPr lang="zh-TW" altLang="en-US"/>
          </a:p>
        </p:txBody>
      </p:sp>
      <p:pic>
        <p:nvPicPr>
          <p:cNvPr id="1026" name="Picture 2" descr="[資料] 索引標籤上的 [預測工作表] 按鈕">
            <a:extLst>
              <a:ext uri="{FF2B5EF4-FFF2-40B4-BE49-F238E27FC236}">
                <a16:creationId xmlns:a16="http://schemas.microsoft.com/office/drawing/2014/main" id="{C8AB6880-9052-4B8E-A73A-A558A7AF2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295400"/>
            <a:ext cx="37909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[選項] 摺疊起來的 [建立預測工作表] 對話方塊螢幕擷取畫面">
            <a:extLst>
              <a:ext uri="{FF2B5EF4-FFF2-40B4-BE49-F238E27FC236}">
                <a16:creationId xmlns:a16="http://schemas.microsoft.com/office/drawing/2014/main" id="{D7A3B35F-29BB-461B-9DE7-998FA052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2374692"/>
            <a:ext cx="544381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5879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7F354-293D-4370-9FB9-B0A879A3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數據的模擬分析</a:t>
            </a:r>
            <a:r>
              <a:rPr lang="en-US" altLang="zh-TW" dirty="0"/>
              <a:t>-</a:t>
            </a:r>
            <a:r>
              <a:rPr lang="zh-TW" altLang="en-US" dirty="0"/>
              <a:t>視覺化的預測</a:t>
            </a:r>
          </a:p>
        </p:txBody>
      </p:sp>
      <p:pic>
        <p:nvPicPr>
          <p:cNvPr id="1026" name="Picture 2" descr="[資料] 索引標籤上的 [預測工作表] 按鈕">
            <a:extLst>
              <a:ext uri="{FF2B5EF4-FFF2-40B4-BE49-F238E27FC236}">
                <a16:creationId xmlns:a16="http://schemas.microsoft.com/office/drawing/2014/main" id="{C8AB6880-9052-4B8E-A73A-A558A7AF2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295400"/>
            <a:ext cx="37909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91379D8F-F7C0-4F87-958F-4B1367952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384" y="188640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04A7AA2-A9BD-4729-A9A8-513A580C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638" y="2764436"/>
            <a:ext cx="4622074" cy="348443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A562EC3-77A7-412F-935D-0B7AB1331D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679FA2-25B6-4C6F-A57A-8103F7F6B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842" y="3429000"/>
            <a:ext cx="5826082" cy="2539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214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D383534-4506-4E6A-9ED4-41D5E191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Access </a:t>
            </a:r>
            <a:r>
              <a:rPr lang="zh-TW" altLang="en-US" dirty="0"/>
              <a:t>資料匯出至</a:t>
            </a:r>
            <a:r>
              <a:rPr lang="en-US" altLang="zh-TW" dirty="0"/>
              <a:t>Excel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25BE97-8BA3-424F-BF2C-F430889D3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786BA-8A54-4194-ACD6-EC9A5DBE864E}" type="slidenum">
              <a:rPr lang="zh-TW" altLang="en-US"/>
              <a:pPr/>
              <a:t>8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72F0BD-90D1-4950-A18C-5221C1BC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18" y="1499918"/>
            <a:ext cx="8354591" cy="38581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EEEBA0-1911-4E7F-BD2F-7588F2C4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42" y="2170420"/>
            <a:ext cx="6124386" cy="4518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75662C-2BD8-49CA-B544-AECE67D943AD}"/>
              </a:ext>
            </a:extLst>
          </p:cNvPr>
          <p:cNvSpPr/>
          <p:nvPr/>
        </p:nvSpPr>
        <p:spPr>
          <a:xfrm>
            <a:off x="3347357" y="2090057"/>
            <a:ext cx="490125" cy="7354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2">
            <a:hlinkClick r:id="rId4" action="ppaction://hlinkfile"/>
            <a:extLst>
              <a:ext uri="{FF2B5EF4-FFF2-40B4-BE49-F238E27FC236}">
                <a16:creationId xmlns:a16="http://schemas.microsoft.com/office/drawing/2014/main" id="{4BFC3619-FC47-4640-95DE-C22F6F559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384" y="18864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219A1B11-3DC6-443E-98F1-10F7740ECDFC}"/>
              </a:ext>
            </a:extLst>
          </p:cNvPr>
          <p:cNvSpPr/>
          <p:nvPr/>
        </p:nvSpPr>
        <p:spPr>
          <a:xfrm>
            <a:off x="4067491" y="2330181"/>
            <a:ext cx="552450" cy="4953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>
            <a:hlinkClick r:id="rId6" action="ppaction://hlinkfile"/>
            <a:extLst>
              <a:ext uri="{FF2B5EF4-FFF2-40B4-BE49-F238E27FC236}">
                <a16:creationId xmlns:a16="http://schemas.microsoft.com/office/drawing/2014/main" id="{28100019-62EF-4778-AFC2-B4B45DE3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384" y="114114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41683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2AE07C-2695-4B14-A579-035D5A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370" y="473222"/>
            <a:ext cx="10515600" cy="1230888"/>
          </a:xfrm>
        </p:spPr>
        <p:txBody>
          <a:bodyPr/>
          <a:lstStyle/>
          <a:p>
            <a:pPr algn="ctr"/>
            <a:r>
              <a:rPr lang="en-US" altLang="zh-TW" dirty="0"/>
              <a:t>Excel </a:t>
            </a:r>
            <a:r>
              <a:rPr lang="zh-TW" altLang="en-US" dirty="0"/>
              <a:t>函數介紹與應用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AFC2CD-484D-4DFD-BD05-8619C35A19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80</a:t>
            </a:fld>
            <a:endParaRPr lang="zh-TW" altLang="en-US"/>
          </a:p>
        </p:txBody>
      </p:sp>
      <p:graphicFrame>
        <p:nvGraphicFramePr>
          <p:cNvPr id="2" name="物件 1">
            <a:hlinkClick r:id="" action="ppaction://ole?verb=0"/>
            <a:extLst>
              <a:ext uri="{FF2B5EF4-FFF2-40B4-BE49-F238E27FC236}">
                <a16:creationId xmlns:a16="http://schemas.microsoft.com/office/drawing/2014/main" id="{7BD4DA7C-C8CF-4284-B0BF-6C833A1111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122295"/>
              </p:ext>
            </p:extLst>
          </p:nvPr>
        </p:nvGraphicFramePr>
        <p:xfrm>
          <a:off x="3810000" y="2513013"/>
          <a:ext cx="4572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4571966" imgH="3429131" progId="PowerPoint.Show.12">
                  <p:link updateAutomatic="1"/>
                </p:oleObj>
              </mc:Choice>
              <mc:Fallback>
                <p:oleObj name="Presentation" r:id="rId2" imgW="4571966" imgH="3429131" progId="PowerPoint.Show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0" y="2513013"/>
                        <a:ext cx="4572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8857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21CAB-FD64-4309-BDC9-4263E828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/>
              <a:t>Part 2</a:t>
            </a:r>
            <a:r>
              <a:rPr lang="zh-TW" altLang="en-US" dirty="0"/>
              <a:t>結尾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D642A1-E81C-4225-9007-4A1596A1B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083B-EE0F-4D07-8B01-B036CBA111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5F70B-847F-404D-8B3F-873BE2E51CED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7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C908C1D-6C8D-418B-8D9E-B2AB28681B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Ctr="1"/>
          <a:lstStyle/>
          <a:p>
            <a:r>
              <a:rPr lang="zh-TW" altLang="en-US" dirty="0"/>
              <a:t>在</a:t>
            </a:r>
            <a:r>
              <a:rPr lang="en-US" altLang="zh-TW" dirty="0"/>
              <a:t>Excel</a:t>
            </a:r>
            <a:r>
              <a:rPr lang="zh-TW" altLang="en-US" dirty="0"/>
              <a:t>滙入</a:t>
            </a:r>
            <a:r>
              <a:rPr lang="en-US" altLang="zh-TW" dirty="0"/>
              <a:t>Access</a:t>
            </a:r>
            <a:r>
              <a:rPr lang="zh-TW" altLang="en-US" dirty="0"/>
              <a:t>的資料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468E244-8514-4CE9-8AF3-3C153FEBDD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TW" dirty="0"/>
              <a:t>Microsoft Excel </a:t>
            </a:r>
            <a:r>
              <a:rPr lang="zh-TW" altLang="en-US" dirty="0"/>
              <a:t>含有可從 </a:t>
            </a:r>
            <a:r>
              <a:rPr lang="en-US" altLang="zh-TW" dirty="0"/>
              <a:t>Access </a:t>
            </a:r>
            <a:r>
              <a:rPr lang="zh-TW" altLang="en-US" dirty="0"/>
              <a:t>資料庫匯入資料的命令。 您可以使用該命令來取代 </a:t>
            </a:r>
            <a:r>
              <a:rPr lang="en-US" altLang="zh-TW" dirty="0"/>
              <a:t>Access </a:t>
            </a:r>
            <a:r>
              <a:rPr lang="zh-TW" altLang="en-US" dirty="0"/>
              <a:t>的匯出命令；不過，</a:t>
            </a:r>
            <a:r>
              <a:rPr lang="en-US" altLang="zh-TW" dirty="0"/>
              <a:t>Excel </a:t>
            </a:r>
            <a:r>
              <a:rPr lang="zh-TW" altLang="en-US" dirty="0"/>
              <a:t>的匯入命令只能讓您匯入表格或查詢。 </a:t>
            </a:r>
            <a:endParaRPr lang="en-US" altLang="zh-TW" dirty="0"/>
          </a:p>
          <a:p>
            <a:pPr marL="0" indent="0" algn="l">
              <a:buNone/>
            </a:pPr>
            <a:r>
              <a:rPr lang="en-US" altLang="zh-TW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Excel </a:t>
            </a:r>
            <a:r>
              <a:rPr lang="zh-TW" alt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如何讀取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Access </a:t>
            </a:r>
            <a:r>
              <a:rPr lang="zh-TW" alt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內的數據？</a:t>
            </a:r>
            <a:endParaRPr lang="zh-TW" alt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lvl="1" algn="just">
              <a:buClr>
                <a:schemeClr val="accent4"/>
              </a:buClr>
              <a:buFont typeface="+mj-lt"/>
              <a:buAutoNum type="arabicPeriod"/>
            </a:pP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新增一個空白活頁簿後，依序選擇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[ </a:t>
            </a:r>
            <a:r>
              <a:rPr lang="zh-TW" alt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資料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] &gt; [ </a:t>
            </a:r>
            <a:r>
              <a:rPr lang="zh-TW" alt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取得外部資料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] &gt; [ 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從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]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。</a:t>
            </a:r>
          </a:p>
          <a:p>
            <a:pPr lvl="1" algn="just">
              <a:buClr>
                <a:schemeClr val="accent4"/>
              </a:buClr>
              <a:buFont typeface="+mj-lt"/>
              <a:buAutoNum type="arabicPeriod"/>
            </a:pP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選擇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Access </a:t>
            </a:r>
            <a:r>
              <a:rPr lang="zh-TW" alt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資料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庫內的</a:t>
            </a:r>
            <a:r>
              <a:rPr lang="zh-TW" alt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資料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表，其包含利用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SQL 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查詢所做成的</a:t>
            </a:r>
            <a:r>
              <a:rPr lang="zh-TW" alt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資料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表。</a:t>
            </a:r>
          </a:p>
          <a:p>
            <a:pPr lvl="1" algn="just">
              <a:buClr>
                <a:schemeClr val="accent4"/>
              </a:buClr>
              <a:buFont typeface="+mj-lt"/>
              <a:buAutoNum type="arabicPeriod"/>
            </a:pP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這樣取出的步驟便完成，接下來就可以由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Excel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來展現其強大的數據分析能力。</a:t>
            </a:r>
          </a:p>
          <a:p>
            <a:pPr marL="0" indent="0" algn="just">
              <a:buNone/>
            </a:pP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DB2ADB-611D-4CED-92FB-3549553A6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2D025B-7E07-445F-85DB-31173EF2CCFB}" type="slidenum">
              <a:rPr lang="zh-TW" altLang="en-US"/>
              <a:pPr/>
              <a:t>9</a:t>
            </a:fld>
            <a:endParaRPr lang="en-US" altLang="zh-TW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Office 佈景主題 3">
      <a:dk1>
        <a:srgbClr val="000000"/>
      </a:dk1>
      <a:lt1>
        <a:srgbClr val="FFFFFF"/>
      </a:lt1>
      <a:dk2>
        <a:srgbClr val="8B1111"/>
      </a:dk2>
      <a:lt2>
        <a:srgbClr val="C0C0C0"/>
      </a:lt2>
      <a:accent1>
        <a:srgbClr val="A0C6F8"/>
      </a:accent1>
      <a:accent2>
        <a:srgbClr val="14CAEE"/>
      </a:accent2>
      <a:accent3>
        <a:srgbClr val="FFFFFF"/>
      </a:accent3>
      <a:accent4>
        <a:srgbClr val="000000"/>
      </a:accent4>
      <a:accent5>
        <a:srgbClr val="CDDFFB"/>
      </a:accent5>
      <a:accent6>
        <a:srgbClr val="11B7D8"/>
      </a:accent6>
      <a:hlink>
        <a:srgbClr val="8963E9"/>
      </a:hlink>
      <a:folHlink>
        <a:srgbClr val="3067B8"/>
      </a:folHlink>
    </a:clrScheme>
    <a:fontScheme name="Office 佈景主題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4EA7E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2D0F3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E5772D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CF6B28"/>
        </a:accent6>
        <a:hlink>
          <a:srgbClr val="6321AB"/>
        </a:hlink>
        <a:folHlink>
          <a:srgbClr val="2854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FF"/>
        </a:lt1>
        <a:dk2>
          <a:srgbClr val="8B1111"/>
        </a:dk2>
        <a:lt2>
          <a:srgbClr val="C0C0C0"/>
        </a:lt2>
        <a:accent1>
          <a:srgbClr val="A0C6F8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CDDFFB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佈景主題1" id="{C74FB45D-CC26-4114-B1AA-8E7857C66D81}" vid="{401D579C-50EC-4B61-8143-60D91900F7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4364</TotalTime>
  <Words>3467</Words>
  <Application>Microsoft Office PowerPoint</Application>
  <PresentationFormat>寬螢幕</PresentationFormat>
  <Paragraphs>380</Paragraphs>
  <Slides>81</Slides>
  <Notes>9</Notes>
  <HiddenSlides>0</HiddenSlides>
  <MMClips>0</MMClips>
  <ScaleCrop>false</ScaleCrop>
  <HeadingPairs>
    <vt:vector size="10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連結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93" baseType="lpstr">
      <vt:lpstr>Adobe 繁黑體 Std B</vt:lpstr>
      <vt:lpstr>微軟正黑體</vt:lpstr>
      <vt:lpstr>標楷體</vt:lpstr>
      <vt:lpstr>Algerian</vt:lpstr>
      <vt:lpstr>Arial</vt:lpstr>
      <vt:lpstr>Arial</vt:lpstr>
      <vt:lpstr>Calibri</vt:lpstr>
      <vt:lpstr>Times New Roman</vt:lpstr>
      <vt:lpstr>Wingdings</vt:lpstr>
      <vt:lpstr>佈景主題1</vt:lpstr>
      <vt:lpstr>D:\_111\中興大學\111中興大學-全方位\全方位大數據智能實務應用班-P1P2\函數的應用\Excel 函數介紹與應用.pptx</vt:lpstr>
      <vt:lpstr>Image</vt:lpstr>
      <vt:lpstr>全方位大數據智能實務應用班-01期</vt:lpstr>
      <vt:lpstr>資料轉換擷取與整合應用</vt:lpstr>
      <vt:lpstr>TXT檔的匯入與剖析</vt:lpstr>
      <vt:lpstr>TXT檔的匯入與剖析-練習</vt:lpstr>
      <vt:lpstr>資料轉換的技巧-轉換資料庫及匯入</vt:lpstr>
      <vt:lpstr>將Access 資料匯出至Excel</vt:lpstr>
      <vt:lpstr>將Access 資料匯出至Excel</vt:lpstr>
      <vt:lpstr>將Access 資料匯出至Excel</vt:lpstr>
      <vt:lpstr>在Excel滙入Access的資料</vt:lpstr>
      <vt:lpstr>在Excel滙入Access的資料</vt:lpstr>
      <vt:lpstr>在Excel滙入Access的資料(續)</vt:lpstr>
      <vt:lpstr>匯入其他外部資料</vt:lpstr>
      <vt:lpstr>應用程式間的整合應用</vt:lpstr>
      <vt:lpstr>合併列印示範-成績通知單</vt:lpstr>
      <vt:lpstr>Excel與Web資料的連結</vt:lpstr>
      <vt:lpstr>即時外幣匯率</vt:lpstr>
      <vt:lpstr>從Web匯入匯率</vt:lpstr>
      <vt:lpstr>從Web匯入匯率</vt:lpstr>
      <vt:lpstr>從Web匯入匯率</vt:lpstr>
      <vt:lpstr>從Web匯入匯率</vt:lpstr>
      <vt:lpstr>使用 MS Query 擷取外部資料來源</vt:lpstr>
      <vt:lpstr>Excel-提高輸入資料的效率</vt:lpstr>
      <vt:lpstr>課程摘要</vt:lpstr>
      <vt:lpstr>預設的輸入資料方法一</vt:lpstr>
      <vt:lpstr>預設的輸入資料方法二</vt:lpstr>
      <vt:lpstr>優缺點比較</vt:lpstr>
      <vt:lpstr>認識[資料驗證]</vt:lpstr>
      <vt:lpstr>建議新的輸入資料方法</vt:lpstr>
      <vt:lpstr>移除重覆資料</vt:lpstr>
      <vt:lpstr>避免重覆輸入</vt:lpstr>
      <vt:lpstr>辦公室的協同作業編輯及資料保護功能</vt:lpstr>
      <vt:lpstr>線上共同作業</vt:lpstr>
      <vt:lpstr>共用活頁簿</vt:lpstr>
      <vt:lpstr>共用活頁簿</vt:lpstr>
      <vt:lpstr>什麼是共用活頁簿</vt:lpstr>
      <vt:lpstr>建立共用活頁簿1/2</vt:lpstr>
      <vt:lpstr>建立共用活頁簿2/2</vt:lpstr>
      <vt:lpstr>將資料庫檔設定為共用活頁簿</vt:lpstr>
      <vt:lpstr>建立共用活頁簿與合併活頁簿</vt:lpstr>
      <vt:lpstr>設定共用活簿</vt:lpstr>
      <vt:lpstr>多人協同合作應用</vt:lpstr>
      <vt:lpstr>線上共同作業</vt:lpstr>
      <vt:lpstr>專業的[表單控制項] 設定與應用</vt:lpstr>
      <vt:lpstr>設計Excel問卷調查表</vt:lpstr>
      <vt:lpstr>分組實作應用-問卷調查作業</vt:lpstr>
      <vt:lpstr>數據資料的輸入 </vt:lpstr>
      <vt:lpstr>『 Active X 控制項』</vt:lpstr>
      <vt:lpstr>實務應用</vt:lpstr>
      <vt:lpstr>Active X 控制項實務設計</vt:lpstr>
      <vt:lpstr>數據的模擬分析-目標搜尋</vt:lpstr>
      <vt:lpstr>目標搜尋</vt:lpstr>
      <vt:lpstr>目標搜尋-範例</vt:lpstr>
      <vt:lpstr>規劃求解</vt:lpstr>
      <vt:lpstr>安裝規劃求解增益集 程式</vt:lpstr>
      <vt:lpstr>執行規劃求解</vt:lpstr>
      <vt:lpstr>變更規劃求解求解的方式</vt:lpstr>
      <vt:lpstr>產生運算結果報表</vt:lpstr>
      <vt:lpstr>規劃求解的應用實例</vt:lpstr>
      <vt:lpstr>分析藍本 </vt:lpstr>
      <vt:lpstr>建立分析藍本</vt:lpstr>
      <vt:lpstr>建立分析藍本-步驟</vt:lpstr>
      <vt:lpstr>將規劃求解存格值存成分析藍本</vt:lpstr>
      <vt:lpstr>顯示分析藍本</vt:lpstr>
      <vt:lpstr>防止分析藍本的變更</vt:lpstr>
      <vt:lpstr>建立分析藍本彙總報表 </vt:lpstr>
      <vt:lpstr>其他[規劃求解]增益集及[分析藍本]的應用</vt:lpstr>
      <vt:lpstr>建立陣列公式的技巧</vt:lpstr>
      <vt:lpstr>數據的模擬分析-運算列表</vt:lpstr>
      <vt:lpstr>運算列表</vt:lpstr>
      <vt:lpstr>運算列表</vt:lpstr>
      <vt:lpstr>單變數運算列表-建表規定</vt:lpstr>
      <vt:lpstr>單變數運算列表-範例</vt:lpstr>
      <vt:lpstr>雙變數運算列表--建表規定</vt:lpstr>
      <vt:lpstr>雙變數運算列表-範例</vt:lpstr>
      <vt:lpstr>運算列表-應用範例_萬年曆</vt:lpstr>
      <vt:lpstr>運算列表-應用練習_貸款試算評估表</vt:lpstr>
      <vt:lpstr>運算列表-練習範例集</vt:lpstr>
      <vt:lpstr>數據的模擬分析-視覺化的預測</vt:lpstr>
      <vt:lpstr>數據的模擬分析-視覺化的預測</vt:lpstr>
      <vt:lpstr>Excel 函數介紹與應用</vt:lpstr>
      <vt:lpstr>Part 2結尾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全方位大數據智能實務應用班</dc:title>
  <dc:creator>孟緯 蘇</dc:creator>
  <cp:lastModifiedBy>孟緯 蘇</cp:lastModifiedBy>
  <cp:revision>167</cp:revision>
  <dcterms:created xsi:type="dcterms:W3CDTF">2021-05-12T02:00:24Z</dcterms:created>
  <dcterms:modified xsi:type="dcterms:W3CDTF">2023-06-30T01:21:51Z</dcterms:modified>
</cp:coreProperties>
</file>